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07" r:id="rId4"/>
    <p:sldMasterId id="2147483808" r:id="rId5"/>
    <p:sldMasterId id="214748380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Lato Light"/>
      <p:regular r:id="rId21"/>
      <p:bold r:id="rId22"/>
      <p:italic r:id="rId23"/>
      <p:boldItalic r:id="rId24"/>
    </p:embeddedFont>
    <p:embeddedFont>
      <p:font typeface="Poppins Light"/>
      <p:regular r:id="rId25"/>
      <p:bold r:id="rId26"/>
      <p:italic r:id="rId27"/>
      <p:boldItalic r:id="rId28"/>
    </p:embeddedFont>
    <p:embeddedFont>
      <p:font typeface="Montserrat Light"/>
      <p:regular r:id="rId29"/>
      <p:bold r:id="rId30"/>
      <p:italic r:id="rId31"/>
      <p:boldItalic r:id="rId32"/>
    </p:embeddedFont>
    <p:embeddedFont>
      <p:font typeface="Poppi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33" Type="http://schemas.openxmlformats.org/officeDocument/2006/relationships/font" Target="fonts/PoppinsSemiBold-regular.fntdata"/><Relationship Id="rId32" Type="http://schemas.openxmlformats.org/officeDocument/2006/relationships/font" Target="fonts/MontserratLight-boldItalic.fntdata"/><Relationship Id="rId35" Type="http://schemas.openxmlformats.org/officeDocument/2006/relationships/font" Target="fonts/PoppinsSemiBold-italic.fntdata"/><Relationship Id="rId34" Type="http://schemas.openxmlformats.org/officeDocument/2006/relationships/font" Target="fonts/PoppinsSemiBold-bold.fntdata"/><Relationship Id="rId36" Type="http://schemas.openxmlformats.org/officeDocument/2006/relationships/font" Target="fonts/PoppinsSemiBold-boldItalic.fntdata"/><Relationship Id="rId20" Type="http://schemas.openxmlformats.org/officeDocument/2006/relationships/font" Target="fonts/Poppins-boldItalic.fntdata"/><Relationship Id="rId22" Type="http://schemas.openxmlformats.org/officeDocument/2006/relationships/font" Target="fonts/LatoLight-bold.fntdata"/><Relationship Id="rId21" Type="http://schemas.openxmlformats.org/officeDocument/2006/relationships/font" Target="fonts/LatoLight-regular.fntdata"/><Relationship Id="rId24" Type="http://schemas.openxmlformats.org/officeDocument/2006/relationships/font" Target="fonts/LatoLight-boldItalic.fntdata"/><Relationship Id="rId23" Type="http://schemas.openxmlformats.org/officeDocument/2006/relationships/font" Target="fonts/LatoLight-italic.fntdata"/><Relationship Id="rId26" Type="http://schemas.openxmlformats.org/officeDocument/2006/relationships/font" Target="fonts/PoppinsLight-bold.fntdata"/><Relationship Id="rId25" Type="http://schemas.openxmlformats.org/officeDocument/2006/relationships/font" Target="fonts/PoppinsLight-regular.fntdata"/><Relationship Id="rId28" Type="http://schemas.openxmlformats.org/officeDocument/2006/relationships/font" Target="fonts/PoppinsLight-boldItalic.fntdata"/><Relationship Id="rId27" Type="http://schemas.openxmlformats.org/officeDocument/2006/relationships/font" Target="fonts/PoppinsLight-italic.fntdata"/><Relationship Id="rId29" Type="http://schemas.openxmlformats.org/officeDocument/2006/relationships/font" Target="fonts/MontserratLigh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Poppins-regular.fntdata"/><Relationship Id="rId16" Type="http://schemas.openxmlformats.org/officeDocument/2006/relationships/slide" Target="slides/slide9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3b46fc4d31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3b46fc4d31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4217f3538d_0_2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4217f3538d_0_2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4217f3538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4217f3538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4217f3538d_0_2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4217f3538d_0_2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4217f3538d_0_2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4217f3538d_0_2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4217f3538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4217f3538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4217f3538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4217f3538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4217f3538d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4217f3538d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40dd10384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40dd10384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0.jpg"/><Relationship Id="rId3" Type="http://schemas.openxmlformats.org/officeDocument/2006/relationships/image" Target="../media/image12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4.jpg"/><Relationship Id="rId3" Type="http://schemas.openxmlformats.org/officeDocument/2006/relationships/image" Target="../media/image126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8.jpg"/><Relationship Id="rId3" Type="http://schemas.openxmlformats.org/officeDocument/2006/relationships/image" Target="../media/image12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9.jpg"/><Relationship Id="rId3" Type="http://schemas.openxmlformats.org/officeDocument/2006/relationships/image" Target="../media/image12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7.jpg"/><Relationship Id="rId3" Type="http://schemas.openxmlformats.org/officeDocument/2006/relationships/image" Target="../media/image12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jpg"/><Relationship Id="rId3" Type="http://schemas.openxmlformats.org/officeDocument/2006/relationships/image" Target="../media/image126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2.jpg"/><Relationship Id="rId3" Type="http://schemas.openxmlformats.org/officeDocument/2006/relationships/image" Target="../media/image126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6.png"/><Relationship Id="rId3" Type="http://schemas.openxmlformats.org/officeDocument/2006/relationships/image" Target="../media/image126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5.png"/><Relationship Id="rId3" Type="http://schemas.openxmlformats.org/officeDocument/2006/relationships/image" Target="../media/image126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3.png"/><Relationship Id="rId3" Type="http://schemas.openxmlformats.org/officeDocument/2006/relationships/image" Target="../media/image126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15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7.jpg"/><Relationship Id="rId3" Type="http://schemas.openxmlformats.org/officeDocument/2006/relationships/image" Target="../media/image126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9.jpg"/><Relationship Id="rId3" Type="http://schemas.openxmlformats.org/officeDocument/2006/relationships/image" Target="../media/image12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0.jpg"/><Relationship Id="rId3" Type="http://schemas.openxmlformats.org/officeDocument/2006/relationships/image" Target="../media/image126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3.jpg"/><Relationship Id="rId3" Type="http://schemas.openxmlformats.org/officeDocument/2006/relationships/image" Target="../media/image162.jpg"/><Relationship Id="rId4" Type="http://schemas.openxmlformats.org/officeDocument/2006/relationships/image" Target="../media/image1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0.jp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2.jp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3.jp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4.jp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4.jp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1.jp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8.jp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174.png"/><Relationship Id="rId4" Type="http://schemas.openxmlformats.org/officeDocument/2006/relationships/image" Target="../media/image179.png"/></Relationships>
</file>

<file path=ppt/slideLayouts/_rels/slideLayout1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0.jpg"/><Relationship Id="rId22" Type="http://schemas.openxmlformats.org/officeDocument/2006/relationships/image" Target="../media/image201.jpg"/><Relationship Id="rId21" Type="http://schemas.openxmlformats.org/officeDocument/2006/relationships/image" Target="../media/image192.jpg"/><Relationship Id="rId24" Type="http://schemas.openxmlformats.org/officeDocument/2006/relationships/image" Target="../media/image198.jpg"/><Relationship Id="rId23" Type="http://schemas.openxmlformats.org/officeDocument/2006/relationships/image" Target="../media/image200.jp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2.jpg"/><Relationship Id="rId3" Type="http://schemas.openxmlformats.org/officeDocument/2006/relationships/image" Target="../media/image184.jpg"/><Relationship Id="rId4" Type="http://schemas.openxmlformats.org/officeDocument/2006/relationships/image" Target="../media/image185.jpg"/><Relationship Id="rId9" Type="http://schemas.openxmlformats.org/officeDocument/2006/relationships/image" Target="../media/image175.jpg"/><Relationship Id="rId26" Type="http://schemas.openxmlformats.org/officeDocument/2006/relationships/image" Target="../media/image208.jpg"/><Relationship Id="rId25" Type="http://schemas.openxmlformats.org/officeDocument/2006/relationships/image" Target="../media/image211.jpg"/><Relationship Id="rId28" Type="http://schemas.openxmlformats.org/officeDocument/2006/relationships/image" Target="../media/image203.jpg"/><Relationship Id="rId27" Type="http://schemas.openxmlformats.org/officeDocument/2006/relationships/image" Target="../media/image207.jpg"/><Relationship Id="rId5" Type="http://schemas.openxmlformats.org/officeDocument/2006/relationships/image" Target="../media/image186.jpg"/><Relationship Id="rId6" Type="http://schemas.openxmlformats.org/officeDocument/2006/relationships/image" Target="../media/image187.jpg"/><Relationship Id="rId29" Type="http://schemas.openxmlformats.org/officeDocument/2006/relationships/image" Target="../media/image195.jpg"/><Relationship Id="rId7" Type="http://schemas.openxmlformats.org/officeDocument/2006/relationships/image" Target="../media/image177.jpg"/><Relationship Id="rId8" Type="http://schemas.openxmlformats.org/officeDocument/2006/relationships/image" Target="../media/image176.jpg"/><Relationship Id="rId31" Type="http://schemas.openxmlformats.org/officeDocument/2006/relationships/image" Target="../media/image206.jpg"/><Relationship Id="rId30" Type="http://schemas.openxmlformats.org/officeDocument/2006/relationships/image" Target="../media/image193.jpg"/><Relationship Id="rId11" Type="http://schemas.openxmlformats.org/officeDocument/2006/relationships/image" Target="../media/image189.jpg"/><Relationship Id="rId10" Type="http://schemas.openxmlformats.org/officeDocument/2006/relationships/image" Target="../media/image194.jpg"/><Relationship Id="rId13" Type="http://schemas.openxmlformats.org/officeDocument/2006/relationships/image" Target="../media/image204.jpg"/><Relationship Id="rId12" Type="http://schemas.openxmlformats.org/officeDocument/2006/relationships/image" Target="../media/image188.jpg"/><Relationship Id="rId15" Type="http://schemas.openxmlformats.org/officeDocument/2006/relationships/image" Target="../media/image196.jpg"/><Relationship Id="rId14" Type="http://schemas.openxmlformats.org/officeDocument/2006/relationships/image" Target="../media/image199.jpg"/><Relationship Id="rId17" Type="http://schemas.openxmlformats.org/officeDocument/2006/relationships/image" Target="../media/image191.jpg"/><Relationship Id="rId16" Type="http://schemas.openxmlformats.org/officeDocument/2006/relationships/image" Target="../media/image197.jpg"/><Relationship Id="rId19" Type="http://schemas.openxmlformats.org/officeDocument/2006/relationships/image" Target="../media/image202.jpg"/><Relationship Id="rId18" Type="http://schemas.openxmlformats.org/officeDocument/2006/relationships/image" Target="../media/image205.jp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Relationship Id="rId3" Type="http://schemas.openxmlformats.org/officeDocument/2006/relationships/image" Target="../media/image209.png"/><Relationship Id="rId4" Type="http://schemas.openxmlformats.org/officeDocument/2006/relationships/image" Target="../media/image215.png"/><Relationship Id="rId5" Type="http://schemas.openxmlformats.org/officeDocument/2006/relationships/image" Target="../media/image210.png"/><Relationship Id="rId6" Type="http://schemas.openxmlformats.org/officeDocument/2006/relationships/image" Target="../media/image2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Relationship Id="rId3" Type="http://schemas.openxmlformats.org/officeDocument/2006/relationships/image" Target="../media/image218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0.png"/><Relationship Id="rId3" Type="http://schemas.openxmlformats.org/officeDocument/2006/relationships/image" Target="../media/image213.png"/><Relationship Id="rId4" Type="http://schemas.openxmlformats.org/officeDocument/2006/relationships/image" Target="../media/image217.png"/><Relationship Id="rId5" Type="http://schemas.openxmlformats.org/officeDocument/2006/relationships/image" Target="../media/image126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8.png"/><Relationship Id="rId22" Type="http://schemas.openxmlformats.org/officeDocument/2006/relationships/image" Target="../media/image239.png"/><Relationship Id="rId21" Type="http://schemas.openxmlformats.org/officeDocument/2006/relationships/image" Target="../media/image232.png"/><Relationship Id="rId24" Type="http://schemas.openxmlformats.org/officeDocument/2006/relationships/image" Target="../media/image276.png"/><Relationship Id="rId23" Type="http://schemas.openxmlformats.org/officeDocument/2006/relationships/image" Target="../media/image23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Relationship Id="rId3" Type="http://schemas.openxmlformats.org/officeDocument/2006/relationships/image" Target="../media/image227.png"/><Relationship Id="rId4" Type="http://schemas.openxmlformats.org/officeDocument/2006/relationships/image" Target="../media/image226.png"/><Relationship Id="rId9" Type="http://schemas.openxmlformats.org/officeDocument/2006/relationships/image" Target="../media/image229.png"/><Relationship Id="rId26" Type="http://schemas.openxmlformats.org/officeDocument/2006/relationships/image" Target="../media/image237.png"/><Relationship Id="rId25" Type="http://schemas.openxmlformats.org/officeDocument/2006/relationships/image" Target="../media/image275.png"/><Relationship Id="rId28" Type="http://schemas.openxmlformats.org/officeDocument/2006/relationships/image" Target="../media/image242.png"/><Relationship Id="rId27" Type="http://schemas.openxmlformats.org/officeDocument/2006/relationships/image" Target="../media/image283.png"/><Relationship Id="rId5" Type="http://schemas.openxmlformats.org/officeDocument/2006/relationships/image" Target="../media/image228.png"/><Relationship Id="rId6" Type="http://schemas.openxmlformats.org/officeDocument/2006/relationships/image" Target="../media/image219.png"/><Relationship Id="rId29" Type="http://schemas.openxmlformats.org/officeDocument/2006/relationships/image" Target="../media/image248.png"/><Relationship Id="rId7" Type="http://schemas.openxmlformats.org/officeDocument/2006/relationships/image" Target="../media/image220.png"/><Relationship Id="rId8" Type="http://schemas.openxmlformats.org/officeDocument/2006/relationships/image" Target="../media/image224.png"/><Relationship Id="rId31" Type="http://schemas.openxmlformats.org/officeDocument/2006/relationships/image" Target="../media/image282.png"/><Relationship Id="rId30" Type="http://schemas.openxmlformats.org/officeDocument/2006/relationships/image" Target="../media/image245.png"/><Relationship Id="rId11" Type="http://schemas.openxmlformats.org/officeDocument/2006/relationships/image" Target="../media/image221.png"/><Relationship Id="rId10" Type="http://schemas.openxmlformats.org/officeDocument/2006/relationships/image" Target="../media/image222.png"/><Relationship Id="rId13" Type="http://schemas.openxmlformats.org/officeDocument/2006/relationships/image" Target="../media/image233.png"/><Relationship Id="rId12" Type="http://schemas.openxmlformats.org/officeDocument/2006/relationships/image" Target="../media/image225.png"/><Relationship Id="rId15" Type="http://schemas.openxmlformats.org/officeDocument/2006/relationships/image" Target="../media/image240.png"/><Relationship Id="rId14" Type="http://schemas.openxmlformats.org/officeDocument/2006/relationships/image" Target="../media/image230.png"/><Relationship Id="rId17" Type="http://schemas.openxmlformats.org/officeDocument/2006/relationships/image" Target="../media/image236.png"/><Relationship Id="rId16" Type="http://schemas.openxmlformats.org/officeDocument/2006/relationships/image" Target="../media/image231.png"/><Relationship Id="rId19" Type="http://schemas.openxmlformats.org/officeDocument/2006/relationships/image" Target="../media/image250.png"/><Relationship Id="rId18" Type="http://schemas.openxmlformats.org/officeDocument/2006/relationships/image" Target="../media/image234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252.png"/><Relationship Id="rId4" Type="http://schemas.openxmlformats.org/officeDocument/2006/relationships/image" Target="../media/image251.png"/><Relationship Id="rId9" Type="http://schemas.openxmlformats.org/officeDocument/2006/relationships/image" Target="../media/image274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9.png"/><Relationship Id="rId8" Type="http://schemas.openxmlformats.org/officeDocument/2006/relationships/image" Target="../media/image255.png"/><Relationship Id="rId11" Type="http://schemas.openxmlformats.org/officeDocument/2006/relationships/image" Target="../media/image155.png"/><Relationship Id="rId10" Type="http://schemas.openxmlformats.org/officeDocument/2006/relationships/image" Target="../media/image244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jpg"/><Relationship Id="rId3" Type="http://schemas.openxmlformats.org/officeDocument/2006/relationships/image" Target="../media/image126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3.jpg"/><Relationship Id="rId3" Type="http://schemas.openxmlformats.org/officeDocument/2006/relationships/image" Target="../media/image126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3.jpg"/><Relationship Id="rId3" Type="http://schemas.openxmlformats.org/officeDocument/2006/relationships/image" Target="../media/image126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3.jpg"/><Relationship Id="rId3" Type="http://schemas.openxmlformats.org/officeDocument/2006/relationships/image" Target="../media/image1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8.jpg"/><Relationship Id="rId3" Type="http://schemas.openxmlformats.org/officeDocument/2006/relationships/image" Target="../media/image126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4.jpg"/><Relationship Id="rId3" Type="http://schemas.openxmlformats.org/officeDocument/2006/relationships/image" Target="../media/image126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3.png"/><Relationship Id="rId3" Type="http://schemas.openxmlformats.org/officeDocument/2006/relationships/image" Target="../media/image126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9.jpg"/><Relationship Id="rId3" Type="http://schemas.openxmlformats.org/officeDocument/2006/relationships/image" Target="../media/image126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6.jpg"/><Relationship Id="rId3" Type="http://schemas.openxmlformats.org/officeDocument/2006/relationships/image" Target="../media/image12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7.jpg"/><Relationship Id="rId3" Type="http://schemas.openxmlformats.org/officeDocument/2006/relationships/image" Target="../media/image126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0.jpg"/><Relationship Id="rId3" Type="http://schemas.openxmlformats.org/officeDocument/2006/relationships/image" Target="../media/image126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1.png"/><Relationship Id="rId3" Type="http://schemas.openxmlformats.org/officeDocument/2006/relationships/image" Target="../media/image126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4.jpg"/><Relationship Id="rId3" Type="http://schemas.openxmlformats.org/officeDocument/2006/relationships/image" Target="../media/image126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2.jpg"/><Relationship Id="rId3" Type="http://schemas.openxmlformats.org/officeDocument/2006/relationships/image" Target="../media/image1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21.jpg"/><Relationship Id="rId4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1.jpg"/><Relationship Id="rId3" Type="http://schemas.openxmlformats.org/officeDocument/2006/relationships/image" Target="../media/image126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0.jpg"/><Relationship Id="rId3" Type="http://schemas.openxmlformats.org/officeDocument/2006/relationships/image" Target="../media/image126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7.jpg"/><Relationship Id="rId3" Type="http://schemas.openxmlformats.org/officeDocument/2006/relationships/image" Target="../media/image126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5.jpg"/><Relationship Id="rId3" Type="http://schemas.openxmlformats.org/officeDocument/2006/relationships/image" Target="../media/image126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6.jpg"/><Relationship Id="rId3" Type="http://schemas.openxmlformats.org/officeDocument/2006/relationships/image" Target="../media/image126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5.jpg"/><Relationship Id="rId3" Type="http://schemas.openxmlformats.org/officeDocument/2006/relationships/image" Target="../media/image126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9.jpg"/><Relationship Id="rId3" Type="http://schemas.openxmlformats.org/officeDocument/2006/relationships/image" Target="../media/image126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2.jpg"/><Relationship Id="rId3" Type="http://schemas.openxmlformats.org/officeDocument/2006/relationships/image" Target="../media/image126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133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13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25.jpg"/><Relationship Id="rId4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Layouts/_rels/slideLayout5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.jpg"/><Relationship Id="rId22" Type="http://schemas.openxmlformats.org/officeDocument/2006/relationships/image" Target="../media/image56.jpg"/><Relationship Id="rId21" Type="http://schemas.openxmlformats.org/officeDocument/2006/relationships/image" Target="../media/image61.jpg"/><Relationship Id="rId24" Type="http://schemas.openxmlformats.org/officeDocument/2006/relationships/image" Target="../media/image63.jpg"/><Relationship Id="rId23" Type="http://schemas.openxmlformats.org/officeDocument/2006/relationships/image" Target="../media/image68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jpg"/><Relationship Id="rId3" Type="http://schemas.openxmlformats.org/officeDocument/2006/relationships/image" Target="../media/image52.jpg"/><Relationship Id="rId4" Type="http://schemas.openxmlformats.org/officeDocument/2006/relationships/image" Target="../media/image44.jpg"/><Relationship Id="rId9" Type="http://schemas.openxmlformats.org/officeDocument/2006/relationships/image" Target="../media/image42.jpg"/><Relationship Id="rId26" Type="http://schemas.openxmlformats.org/officeDocument/2006/relationships/image" Target="../media/image65.jpg"/><Relationship Id="rId25" Type="http://schemas.openxmlformats.org/officeDocument/2006/relationships/image" Target="../media/image72.jpg"/><Relationship Id="rId28" Type="http://schemas.openxmlformats.org/officeDocument/2006/relationships/image" Target="../media/image71.jpg"/><Relationship Id="rId27" Type="http://schemas.openxmlformats.org/officeDocument/2006/relationships/image" Target="../media/image70.jpg"/><Relationship Id="rId5" Type="http://schemas.openxmlformats.org/officeDocument/2006/relationships/image" Target="../media/image48.jpg"/><Relationship Id="rId6" Type="http://schemas.openxmlformats.org/officeDocument/2006/relationships/image" Target="../media/image46.jpg"/><Relationship Id="rId29" Type="http://schemas.openxmlformats.org/officeDocument/2006/relationships/image" Target="../media/image62.jpg"/><Relationship Id="rId7" Type="http://schemas.openxmlformats.org/officeDocument/2006/relationships/image" Target="../media/image40.jpg"/><Relationship Id="rId8" Type="http://schemas.openxmlformats.org/officeDocument/2006/relationships/image" Target="../media/image41.jpg"/><Relationship Id="rId31" Type="http://schemas.openxmlformats.org/officeDocument/2006/relationships/image" Target="../media/image66.jpg"/><Relationship Id="rId30" Type="http://schemas.openxmlformats.org/officeDocument/2006/relationships/image" Target="../media/image64.jpg"/><Relationship Id="rId11" Type="http://schemas.openxmlformats.org/officeDocument/2006/relationships/image" Target="../media/image53.jpg"/><Relationship Id="rId10" Type="http://schemas.openxmlformats.org/officeDocument/2006/relationships/image" Target="../media/image49.jpg"/><Relationship Id="rId13" Type="http://schemas.openxmlformats.org/officeDocument/2006/relationships/image" Target="../media/image51.jpg"/><Relationship Id="rId12" Type="http://schemas.openxmlformats.org/officeDocument/2006/relationships/image" Target="../media/image47.jpg"/><Relationship Id="rId15" Type="http://schemas.openxmlformats.org/officeDocument/2006/relationships/image" Target="../media/image50.jpg"/><Relationship Id="rId14" Type="http://schemas.openxmlformats.org/officeDocument/2006/relationships/image" Target="../media/image54.jpg"/><Relationship Id="rId17" Type="http://schemas.openxmlformats.org/officeDocument/2006/relationships/image" Target="../media/image57.jpg"/><Relationship Id="rId16" Type="http://schemas.openxmlformats.org/officeDocument/2006/relationships/image" Target="../media/image55.jpg"/><Relationship Id="rId19" Type="http://schemas.openxmlformats.org/officeDocument/2006/relationships/image" Target="../media/image58.jpg"/><Relationship Id="rId18" Type="http://schemas.openxmlformats.org/officeDocument/2006/relationships/image" Target="../media/image60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67.png"/><Relationship Id="rId4" Type="http://schemas.openxmlformats.org/officeDocument/2006/relationships/image" Target="../media/image76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7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3.png"/><Relationship Id="rId4" Type="http://schemas.openxmlformats.org/officeDocument/2006/relationships/image" Target="../media/image79.png"/><Relationship Id="rId5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20" Type="http://schemas.openxmlformats.org/officeDocument/2006/relationships/image" Target="../media/image92.png"/><Relationship Id="rId22" Type="http://schemas.openxmlformats.org/officeDocument/2006/relationships/image" Target="../media/image95.png"/><Relationship Id="rId21" Type="http://schemas.openxmlformats.org/officeDocument/2006/relationships/image" Target="../media/image93.png"/><Relationship Id="rId24" Type="http://schemas.openxmlformats.org/officeDocument/2006/relationships/image" Target="../media/image144.png"/><Relationship Id="rId23" Type="http://schemas.openxmlformats.org/officeDocument/2006/relationships/image" Target="../media/image10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9" Type="http://schemas.openxmlformats.org/officeDocument/2006/relationships/image" Target="../media/image83.png"/><Relationship Id="rId26" Type="http://schemas.openxmlformats.org/officeDocument/2006/relationships/image" Target="../media/image100.png"/><Relationship Id="rId25" Type="http://schemas.openxmlformats.org/officeDocument/2006/relationships/image" Target="../media/image135.png"/><Relationship Id="rId28" Type="http://schemas.openxmlformats.org/officeDocument/2006/relationships/image" Target="../media/image103.png"/><Relationship Id="rId27" Type="http://schemas.openxmlformats.org/officeDocument/2006/relationships/image" Target="../media/image146.png"/><Relationship Id="rId5" Type="http://schemas.openxmlformats.org/officeDocument/2006/relationships/image" Target="../media/image86.png"/><Relationship Id="rId6" Type="http://schemas.openxmlformats.org/officeDocument/2006/relationships/image" Target="../media/image81.png"/><Relationship Id="rId29" Type="http://schemas.openxmlformats.org/officeDocument/2006/relationships/image" Target="../media/image116.png"/><Relationship Id="rId7" Type="http://schemas.openxmlformats.org/officeDocument/2006/relationships/image" Target="../media/image80.png"/><Relationship Id="rId8" Type="http://schemas.openxmlformats.org/officeDocument/2006/relationships/image" Target="../media/image91.png"/><Relationship Id="rId31" Type="http://schemas.openxmlformats.org/officeDocument/2006/relationships/image" Target="../media/image169.png"/><Relationship Id="rId30" Type="http://schemas.openxmlformats.org/officeDocument/2006/relationships/image" Target="../media/image106.png"/><Relationship Id="rId11" Type="http://schemas.openxmlformats.org/officeDocument/2006/relationships/image" Target="../media/image88.png"/><Relationship Id="rId10" Type="http://schemas.openxmlformats.org/officeDocument/2006/relationships/image" Target="../media/image85.png"/><Relationship Id="rId13" Type="http://schemas.openxmlformats.org/officeDocument/2006/relationships/image" Target="../media/image97.png"/><Relationship Id="rId12" Type="http://schemas.openxmlformats.org/officeDocument/2006/relationships/image" Target="../media/image89.png"/><Relationship Id="rId15" Type="http://schemas.openxmlformats.org/officeDocument/2006/relationships/image" Target="../media/image98.png"/><Relationship Id="rId14" Type="http://schemas.openxmlformats.org/officeDocument/2006/relationships/image" Target="../media/image87.png"/><Relationship Id="rId17" Type="http://schemas.openxmlformats.org/officeDocument/2006/relationships/image" Target="../media/image99.png"/><Relationship Id="rId16" Type="http://schemas.openxmlformats.org/officeDocument/2006/relationships/image" Target="../media/image94.png"/><Relationship Id="rId19" Type="http://schemas.openxmlformats.org/officeDocument/2006/relationships/image" Target="../media/image101.png"/><Relationship Id="rId18" Type="http://schemas.openxmlformats.org/officeDocument/2006/relationships/image" Target="../media/image9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5.png"/><Relationship Id="rId4" Type="http://schemas.openxmlformats.org/officeDocument/2006/relationships/image" Target="../media/image111.png"/><Relationship Id="rId9" Type="http://schemas.openxmlformats.org/officeDocument/2006/relationships/image" Target="../media/image145.png"/><Relationship Id="rId5" Type="http://schemas.openxmlformats.org/officeDocument/2006/relationships/image" Target="../media/image105.png"/><Relationship Id="rId6" Type="http://schemas.openxmlformats.org/officeDocument/2006/relationships/image" Target="../media/image112.png"/><Relationship Id="rId7" Type="http://schemas.openxmlformats.org/officeDocument/2006/relationships/image" Target="../media/image104.png"/><Relationship Id="rId8" Type="http://schemas.openxmlformats.org/officeDocument/2006/relationships/image" Target="../media/image110.png"/><Relationship Id="rId11" Type="http://schemas.openxmlformats.org/officeDocument/2006/relationships/image" Target="../media/image18.png"/><Relationship Id="rId10" Type="http://schemas.openxmlformats.org/officeDocument/2006/relationships/image" Target="../media/image10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jp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jpg"/><Relationship Id="rId3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jp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jpg"/><Relationship Id="rId3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jp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jpg"/><Relationship Id="rId3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jpg"/><Relationship Id="rId3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jpg"/><Relationship Id="rId3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jpg"/><Relationship Id="rId3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jpg"/><Relationship Id="rId3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jp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jp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jp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jp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jpg"/><Relationship Id="rId3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1.jp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jp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jp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13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3.jpg"/><Relationship Id="rId3" Type="http://schemas.openxmlformats.org/officeDocument/2006/relationships/image" Target="../media/image12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jpg"/><Relationship Id="rId3" Type="http://schemas.openxmlformats.org/officeDocument/2006/relationships/image" Target="../media/image153.jpg"/><Relationship Id="rId4" Type="http://schemas.openxmlformats.org/officeDocument/2006/relationships/image" Target="../media/image1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jpg"/><Relationship Id="rId3" Type="http://schemas.openxmlformats.org/officeDocument/2006/relationships/image" Target="../media/image12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6.jpg"/><Relationship Id="rId3" Type="http://schemas.openxmlformats.org/officeDocument/2006/relationships/image" Target="../media/image12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jpg"/><Relationship Id="rId3" Type="http://schemas.openxmlformats.org/officeDocument/2006/relationships/image" Target="../media/image12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jpg"/><Relationship Id="rId3" Type="http://schemas.openxmlformats.org/officeDocument/2006/relationships/image" Target="../media/image141.png"/><Relationship Id="rId4" Type="http://schemas.openxmlformats.org/officeDocument/2006/relationships/image" Target="../media/image140.png"/><Relationship Id="rId5" Type="http://schemas.openxmlformats.org/officeDocument/2006/relationships/image" Target="../media/image12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2.png"/><Relationship Id="rId3" Type="http://schemas.openxmlformats.org/officeDocument/2006/relationships/image" Target="../media/image168.png"/><Relationship Id="rId4" Type="http://schemas.openxmlformats.org/officeDocument/2006/relationships/image" Target="../media/image167.png"/><Relationship Id="rId5" Type="http://schemas.openxmlformats.org/officeDocument/2006/relationships/image" Target="../media/image14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6.png"/><Relationship Id="rId3" Type="http://schemas.openxmlformats.org/officeDocument/2006/relationships/image" Target="../media/image12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ch">
  <p:cSld name="CUSTOM_15_1_1_1_2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03"/>
          <p:cNvPicPr preferRelativeResize="0"/>
          <p:nvPr/>
        </p:nvPicPr>
        <p:blipFill rotWithShape="1">
          <a:blip r:embed="rId2">
            <a:alphaModFix/>
          </a:blip>
          <a:srcRect b="6428" l="22765" r="36088" t="0"/>
          <a:stretch/>
        </p:blipFill>
        <p:spPr>
          <a:xfrm>
            <a:off x="2773700" y="0"/>
            <a:ext cx="34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03"/>
          <p:cNvSpPr txBox="1"/>
          <p:nvPr/>
        </p:nvSpPr>
        <p:spPr>
          <a:xfrm>
            <a:off x="523200" y="1905488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Curriculum</a:t>
            </a:r>
            <a:endParaRPr b="1"/>
          </a:p>
        </p:txBody>
      </p:sp>
      <p:sp>
        <p:nvSpPr>
          <p:cNvPr id="1246" name="Google Shape;1246;p103"/>
          <p:cNvSpPr txBox="1"/>
          <p:nvPr/>
        </p:nvSpPr>
        <p:spPr>
          <a:xfrm>
            <a:off x="523200" y="304975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Onboarding</a:t>
            </a:r>
            <a:endParaRPr b="1"/>
          </a:p>
        </p:txBody>
      </p:sp>
      <p:sp>
        <p:nvSpPr>
          <p:cNvPr id="1247" name="Google Shape;1247;p103"/>
          <p:cNvSpPr txBox="1"/>
          <p:nvPr/>
        </p:nvSpPr>
        <p:spPr>
          <a:xfrm>
            <a:off x="523200" y="648775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We run our Bootcamp which is an intensive, bespoke, on-boarding experience offering deep-dive training on agile, technical, digital, and professional practices.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48" name="Google Shape;1248;p103"/>
          <p:cNvSpPr txBox="1"/>
          <p:nvPr/>
        </p:nvSpPr>
        <p:spPr>
          <a:xfrm>
            <a:off x="523200" y="2211188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We manage our extensive curriculum of classroom and online workshops in our learning catalogue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49" name="Google Shape;1249;p103"/>
          <p:cNvSpPr txBox="1"/>
          <p:nvPr/>
        </p:nvSpPr>
        <p:spPr>
          <a:xfrm>
            <a:off x="523200" y="3277400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Communities</a:t>
            </a:r>
            <a:endParaRPr b="1"/>
          </a:p>
        </p:txBody>
      </p:sp>
      <p:sp>
        <p:nvSpPr>
          <p:cNvPr id="1250" name="Google Shape;1250;p103"/>
          <p:cNvSpPr txBox="1"/>
          <p:nvPr/>
        </p:nvSpPr>
        <p:spPr>
          <a:xfrm>
            <a:off x="523200" y="3910300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We set up and support the running of events such as communities of practice, hackathons, conferences, keynote speakers and meet-ups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51" name="Google Shape;1251;p103"/>
          <p:cNvSpPr txBox="1"/>
          <p:nvPr/>
        </p:nvSpPr>
        <p:spPr>
          <a:xfrm>
            <a:off x="6834575" y="304975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Coaching</a:t>
            </a:r>
            <a:endParaRPr b="1"/>
          </a:p>
        </p:txBody>
      </p:sp>
      <p:sp>
        <p:nvSpPr>
          <p:cNvPr id="1252" name="Google Shape;1252;p103"/>
          <p:cNvSpPr txBox="1"/>
          <p:nvPr/>
        </p:nvSpPr>
        <p:spPr>
          <a:xfrm>
            <a:off x="6834575" y="648775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We provide coaching for agile teams (Scrum, Kanban, XP), Scaled agile teams (SAFe, Nexus) and agile leadership teams. Our aim is to forge high performance digital teams</a:t>
            </a:r>
            <a:endParaRPr sz="9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53" name="Google Shape;1253;p103"/>
          <p:cNvSpPr txBox="1"/>
          <p:nvPr/>
        </p:nvSpPr>
        <p:spPr>
          <a:xfrm>
            <a:off x="6834575" y="1905488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Mentoring</a:t>
            </a:r>
            <a:endParaRPr b="1"/>
          </a:p>
        </p:txBody>
      </p:sp>
      <p:sp>
        <p:nvSpPr>
          <p:cNvPr id="1254" name="Google Shape;1254;p103"/>
          <p:cNvSpPr txBox="1"/>
          <p:nvPr/>
        </p:nvSpPr>
        <p:spPr>
          <a:xfrm>
            <a:off x="6800975" y="2211188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We create bespoke learning pathways with people which provide structure to individual development. Our aim is to create the digital leaders of the future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255" name="Google Shape;1255;p103"/>
          <p:cNvSpPr txBox="1"/>
          <p:nvPr/>
        </p:nvSpPr>
        <p:spPr>
          <a:xfrm>
            <a:off x="6834575" y="3277400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Upskilling</a:t>
            </a:r>
            <a:endParaRPr b="1"/>
          </a:p>
        </p:txBody>
      </p:sp>
      <p:sp>
        <p:nvSpPr>
          <p:cNvPr id="1256" name="Google Shape;1256;p103"/>
          <p:cNvSpPr txBox="1"/>
          <p:nvPr/>
        </p:nvSpPr>
        <p:spPr>
          <a:xfrm>
            <a:off x="6834575" y="3773625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We write and deliver workshops across agile, technical, digital and professional practices with a mix styles to reinforce the learning experience</a:t>
            </a:r>
            <a:endParaRPr sz="900"/>
          </a:p>
        </p:txBody>
      </p:sp>
      <p:sp>
        <p:nvSpPr>
          <p:cNvPr id="1257" name="Google Shape;1257;p103"/>
          <p:cNvSpPr txBox="1"/>
          <p:nvPr/>
        </p:nvSpPr>
        <p:spPr>
          <a:xfrm>
            <a:off x="2773675" y="942975"/>
            <a:ext cx="3406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Teach</a:t>
            </a:r>
            <a:endParaRPr b="1" sz="5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8" name="Google Shape;1258;p10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9" name="Google Shape;1259;p103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Title">
  <p:cSld name="CUSTOM_5_2_1_1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104"/>
          <p:cNvPicPr preferRelativeResize="0"/>
          <p:nvPr/>
        </p:nvPicPr>
        <p:blipFill rotWithShape="1">
          <a:blip r:embed="rId2">
            <a:alphaModFix/>
          </a:blip>
          <a:srcRect b="13128" l="0" r="0" t="249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04"/>
          <p:cNvSpPr txBox="1"/>
          <p:nvPr>
            <p:ph type="title"/>
          </p:nvPr>
        </p:nvSpPr>
        <p:spPr>
          <a:xfrm>
            <a:off x="364300" y="2839650"/>
            <a:ext cx="54747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AND_LOGO_RGB_ON_WHITE.png" id="1263" name="Google Shape;1263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Title">
  <p:cSld name="CUSTOM_14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p105"/>
          <p:cNvPicPr preferRelativeResize="0"/>
          <p:nvPr/>
        </p:nvPicPr>
        <p:blipFill rotWithShape="1">
          <a:blip r:embed="rId2">
            <a:alphaModFix/>
          </a:blip>
          <a:srcRect b="42" l="0" r="0" t="15583"/>
          <a:stretch/>
        </p:blipFill>
        <p:spPr>
          <a:xfrm>
            <a:off x="0" y="-2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05"/>
          <p:cNvSpPr txBox="1"/>
          <p:nvPr>
            <p:ph type="title"/>
          </p:nvPr>
        </p:nvSpPr>
        <p:spPr>
          <a:xfrm>
            <a:off x="364300" y="2839650"/>
            <a:ext cx="54747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AND_LOGO_RGB_ON_WHITE.png" id="1267" name="Google Shape;126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Title">
  <p:cSld name="CUSTOM_14_1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106"/>
          <p:cNvPicPr preferRelativeResize="0"/>
          <p:nvPr/>
        </p:nvPicPr>
        <p:blipFill rotWithShape="1">
          <a:blip r:embed="rId2">
            <a:alphaModFix/>
          </a:blip>
          <a:srcRect b="7493" l="0" r="0" t="811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06"/>
          <p:cNvSpPr txBox="1"/>
          <p:nvPr>
            <p:ph type="title"/>
          </p:nvPr>
        </p:nvSpPr>
        <p:spPr>
          <a:xfrm>
            <a:off x="364300" y="706050"/>
            <a:ext cx="54747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AND_LOGO_RGB_ON_WHITE.png" id="1271" name="Google Shape;127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Title">
  <p:cSld name="CUSTOM_14_1_1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107"/>
          <p:cNvPicPr preferRelativeResize="0"/>
          <p:nvPr/>
        </p:nvPicPr>
        <p:blipFill rotWithShape="1">
          <a:blip r:embed="rId2">
            <a:alphaModFix/>
          </a:blip>
          <a:srcRect b="15647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07"/>
          <p:cNvSpPr txBox="1"/>
          <p:nvPr>
            <p:ph type="title"/>
          </p:nvPr>
        </p:nvSpPr>
        <p:spPr>
          <a:xfrm>
            <a:off x="364300" y="706050"/>
            <a:ext cx="54747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AND_LOGO_RGB_ON_WHITE.png" id="1275" name="Google Shape;127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ution">
  <p:cSld name="CUSTOM_3_1_1_1_1_2_1_2_1">
    <p:bg>
      <p:bgPr>
        <a:solidFill>
          <a:srgbClr val="2897FF"/>
        </a:solidFill>
      </p:bgPr>
    </p:bg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08"/>
          <p:cNvSpPr/>
          <p:nvPr/>
        </p:nvSpPr>
        <p:spPr>
          <a:xfrm>
            <a:off x="0" y="1055425"/>
            <a:ext cx="1483500" cy="30303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08"/>
          <p:cNvSpPr/>
          <p:nvPr/>
        </p:nvSpPr>
        <p:spPr>
          <a:xfrm>
            <a:off x="180300" y="1055575"/>
            <a:ext cx="7677000" cy="3030300"/>
          </a:xfrm>
          <a:prstGeom prst="roundRect">
            <a:avLst>
              <a:gd fmla="val 16667" name="adj"/>
            </a:avLst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108"/>
          <p:cNvSpPr/>
          <p:nvPr/>
        </p:nvSpPr>
        <p:spPr>
          <a:xfrm>
            <a:off x="0" y="1218175"/>
            <a:ext cx="1441200" cy="392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108"/>
          <p:cNvSpPr/>
          <p:nvPr/>
        </p:nvSpPr>
        <p:spPr>
          <a:xfrm>
            <a:off x="185605" y="1218300"/>
            <a:ext cx="7677000" cy="392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08"/>
          <p:cNvSpPr txBox="1"/>
          <p:nvPr>
            <p:ph type="title"/>
          </p:nvPr>
        </p:nvSpPr>
        <p:spPr>
          <a:xfrm>
            <a:off x="420950" y="1581175"/>
            <a:ext cx="6653700" cy="2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oppins Light"/>
              <a:buNone/>
              <a:defRPr b="0" i="0" sz="44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108"/>
          <p:cNvSpPr txBox="1"/>
          <p:nvPr>
            <p:ph idx="2" type="title"/>
          </p:nvPr>
        </p:nvSpPr>
        <p:spPr>
          <a:xfrm>
            <a:off x="420961" y="501150"/>
            <a:ext cx="8600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3" name="Google Shape;1283;p108"/>
          <p:cNvSpPr/>
          <p:nvPr/>
        </p:nvSpPr>
        <p:spPr>
          <a:xfrm>
            <a:off x="6377200" y="2666400"/>
            <a:ext cx="1483500" cy="24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10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5" name="Google Shape;1285;p108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Block">
  <p:cSld name="3_Headline and Content 1_1_1_1_1_1_1_2_1_1_1_1_1_4_1_1_1_1_1">
    <p:bg>
      <p:bgPr>
        <a:solidFill>
          <a:schemeClr val="accent2"/>
        </a:solidFill>
      </p:bgPr>
    </p:bg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109"/>
          <p:cNvPicPr preferRelativeResize="0"/>
          <p:nvPr/>
        </p:nvPicPr>
        <p:blipFill rotWithShape="1">
          <a:blip r:embed="rId2">
            <a:alphaModFix/>
          </a:blip>
          <a:srcRect b="0" l="71415" r="0" t="0"/>
          <a:stretch/>
        </p:blipFill>
        <p:spPr>
          <a:xfrm>
            <a:off x="6530250" y="375"/>
            <a:ext cx="2613751" cy="514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09"/>
          <p:cNvPicPr preferRelativeResize="0"/>
          <p:nvPr/>
        </p:nvPicPr>
        <p:blipFill rotWithShape="1">
          <a:blip r:embed="rId2">
            <a:alphaModFix/>
          </a:blip>
          <a:srcRect b="0" l="0" r="71415" t="0"/>
          <a:stretch/>
        </p:blipFill>
        <p:spPr>
          <a:xfrm>
            <a:off x="0" y="375"/>
            <a:ext cx="2613751" cy="514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09"/>
          <p:cNvSpPr txBox="1"/>
          <p:nvPr>
            <p:ph type="title"/>
          </p:nvPr>
        </p:nvSpPr>
        <p:spPr>
          <a:xfrm>
            <a:off x="2837850" y="436225"/>
            <a:ext cx="3468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0" name="Google Shape;1290;p109"/>
          <p:cNvSpPr txBox="1"/>
          <p:nvPr>
            <p:ph idx="1" type="body"/>
          </p:nvPr>
        </p:nvSpPr>
        <p:spPr>
          <a:xfrm>
            <a:off x="2837850" y="1493725"/>
            <a:ext cx="34683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1" name="Google Shape;1291;p10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2" name="Google Shape;1292;p109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293" name="Google Shape;129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Block">
  <p:cSld name="3_Headline and Content 1_1_1_1_1_1_1_2_1_1_1_1_1_4_1_1_1_1_1_1">
    <p:bg>
      <p:bgPr>
        <a:solidFill>
          <a:schemeClr val="accent2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110"/>
          <p:cNvPicPr preferRelativeResize="0"/>
          <p:nvPr/>
        </p:nvPicPr>
        <p:blipFill rotWithShape="1">
          <a:blip r:embed="rId2">
            <a:alphaModFix/>
          </a:blip>
          <a:srcRect b="15426" l="71416" r="0" t="0"/>
          <a:stretch/>
        </p:blipFill>
        <p:spPr>
          <a:xfrm>
            <a:off x="6530249" y="0"/>
            <a:ext cx="2613749" cy="514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10"/>
          <p:cNvPicPr preferRelativeResize="0"/>
          <p:nvPr/>
        </p:nvPicPr>
        <p:blipFill rotWithShape="1">
          <a:blip r:embed="rId2">
            <a:alphaModFix/>
          </a:blip>
          <a:srcRect b="15426" l="0" r="71415" t="0"/>
          <a:stretch/>
        </p:blipFill>
        <p:spPr>
          <a:xfrm>
            <a:off x="0" y="0"/>
            <a:ext cx="2613749" cy="514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10"/>
          <p:cNvSpPr txBox="1"/>
          <p:nvPr>
            <p:ph type="title"/>
          </p:nvPr>
        </p:nvSpPr>
        <p:spPr>
          <a:xfrm>
            <a:off x="2837850" y="436225"/>
            <a:ext cx="3468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8" name="Google Shape;1298;p110"/>
          <p:cNvSpPr txBox="1"/>
          <p:nvPr>
            <p:ph idx="1" type="body"/>
          </p:nvPr>
        </p:nvSpPr>
        <p:spPr>
          <a:xfrm>
            <a:off x="2837850" y="1493725"/>
            <a:ext cx="34683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9" name="Google Shape;1299;p11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0" name="Google Shape;1300;p110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301" name="Google Shape;1301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Block">
  <p:cSld name="3_Headline and Content 1_1_1_1_1_1_1_2_1_1_1_1_1_4_1_1_1_1_1_2">
    <p:bg>
      <p:bgPr>
        <a:solidFill>
          <a:schemeClr val="accent1"/>
        </a:solid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11"/>
          <p:cNvPicPr preferRelativeResize="0"/>
          <p:nvPr/>
        </p:nvPicPr>
        <p:blipFill rotWithShape="1">
          <a:blip r:embed="rId2">
            <a:alphaModFix/>
          </a:blip>
          <a:srcRect b="15583" l="71415" r="0" t="0"/>
          <a:stretch/>
        </p:blipFill>
        <p:spPr>
          <a:xfrm>
            <a:off x="6530248" y="0"/>
            <a:ext cx="26137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1"/>
          <p:cNvPicPr preferRelativeResize="0"/>
          <p:nvPr/>
        </p:nvPicPr>
        <p:blipFill rotWithShape="1">
          <a:blip r:embed="rId2">
            <a:alphaModFix/>
          </a:blip>
          <a:srcRect b="15583" l="0" r="71415" t="0"/>
          <a:stretch/>
        </p:blipFill>
        <p:spPr>
          <a:xfrm>
            <a:off x="0" y="0"/>
            <a:ext cx="261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1"/>
          <p:cNvSpPr txBox="1"/>
          <p:nvPr>
            <p:ph type="title"/>
          </p:nvPr>
        </p:nvSpPr>
        <p:spPr>
          <a:xfrm>
            <a:off x="2837850" y="436225"/>
            <a:ext cx="3468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6" name="Google Shape;1306;p111"/>
          <p:cNvSpPr txBox="1"/>
          <p:nvPr>
            <p:ph idx="1" type="body"/>
          </p:nvPr>
        </p:nvSpPr>
        <p:spPr>
          <a:xfrm>
            <a:off x="2837850" y="1493725"/>
            <a:ext cx="34683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7" name="Google Shape;1307;p111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8" name="Google Shape;1308;p111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309" name="Google Shape;1309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xes">
  <p:cSld name="CUSTOM_1_1_1_1">
    <p:bg>
      <p:bgPr>
        <a:solidFill>
          <a:schemeClr val="accent1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12"/>
          <p:cNvSpPr/>
          <p:nvPr/>
        </p:nvSpPr>
        <p:spPr>
          <a:xfrm>
            <a:off x="-500" y="0"/>
            <a:ext cx="9153900" cy="414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2"/>
          <p:cNvSpPr txBox="1"/>
          <p:nvPr>
            <p:ph idx="1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112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4" name="Google Shape;1314;p112"/>
          <p:cNvSpPr txBox="1"/>
          <p:nvPr>
            <p:ph idx="2" type="subTitle"/>
          </p:nvPr>
        </p:nvSpPr>
        <p:spPr>
          <a:xfrm>
            <a:off x="1158438" y="15069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15" name="Google Shape;1315;p112"/>
          <p:cNvSpPr txBox="1"/>
          <p:nvPr>
            <p:ph idx="3" type="subTitle"/>
          </p:nvPr>
        </p:nvSpPr>
        <p:spPr>
          <a:xfrm>
            <a:off x="1158438" y="11631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16" name="Google Shape;1316;p112"/>
          <p:cNvSpPr txBox="1"/>
          <p:nvPr>
            <p:ph idx="4" type="subTitle"/>
          </p:nvPr>
        </p:nvSpPr>
        <p:spPr>
          <a:xfrm>
            <a:off x="1158438" y="31727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17" name="Google Shape;1317;p112"/>
          <p:cNvSpPr txBox="1"/>
          <p:nvPr>
            <p:ph idx="5" type="subTitle"/>
          </p:nvPr>
        </p:nvSpPr>
        <p:spPr>
          <a:xfrm>
            <a:off x="1158438" y="28289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18" name="Google Shape;1318;p112"/>
          <p:cNvSpPr txBox="1"/>
          <p:nvPr>
            <p:ph idx="6" type="subTitle"/>
          </p:nvPr>
        </p:nvSpPr>
        <p:spPr>
          <a:xfrm>
            <a:off x="2888413" y="15069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19" name="Google Shape;1319;p112"/>
          <p:cNvSpPr txBox="1"/>
          <p:nvPr>
            <p:ph idx="7" type="subTitle"/>
          </p:nvPr>
        </p:nvSpPr>
        <p:spPr>
          <a:xfrm>
            <a:off x="2888413" y="11631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20" name="Google Shape;1320;p112"/>
          <p:cNvSpPr txBox="1"/>
          <p:nvPr>
            <p:ph idx="8" type="subTitle"/>
          </p:nvPr>
        </p:nvSpPr>
        <p:spPr>
          <a:xfrm>
            <a:off x="2888413" y="31727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21" name="Google Shape;1321;p112"/>
          <p:cNvSpPr txBox="1"/>
          <p:nvPr>
            <p:ph idx="9" type="subTitle"/>
          </p:nvPr>
        </p:nvSpPr>
        <p:spPr>
          <a:xfrm>
            <a:off x="2888413" y="28289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22" name="Google Shape;1322;p112"/>
          <p:cNvSpPr txBox="1"/>
          <p:nvPr>
            <p:ph idx="13" type="subTitle"/>
          </p:nvPr>
        </p:nvSpPr>
        <p:spPr>
          <a:xfrm>
            <a:off x="4618388" y="15069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23" name="Google Shape;1323;p112"/>
          <p:cNvSpPr txBox="1"/>
          <p:nvPr>
            <p:ph idx="14" type="subTitle"/>
          </p:nvPr>
        </p:nvSpPr>
        <p:spPr>
          <a:xfrm>
            <a:off x="4618388" y="11631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24" name="Google Shape;1324;p112"/>
          <p:cNvSpPr txBox="1"/>
          <p:nvPr>
            <p:ph idx="15" type="subTitle"/>
          </p:nvPr>
        </p:nvSpPr>
        <p:spPr>
          <a:xfrm>
            <a:off x="4618388" y="31727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25" name="Google Shape;1325;p112"/>
          <p:cNvSpPr txBox="1"/>
          <p:nvPr>
            <p:ph idx="16" type="subTitle"/>
          </p:nvPr>
        </p:nvSpPr>
        <p:spPr>
          <a:xfrm>
            <a:off x="4618388" y="28289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26" name="Google Shape;1326;p112"/>
          <p:cNvSpPr txBox="1"/>
          <p:nvPr>
            <p:ph idx="17" type="subTitle"/>
          </p:nvPr>
        </p:nvSpPr>
        <p:spPr>
          <a:xfrm>
            <a:off x="6348363" y="15069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27" name="Google Shape;1327;p112"/>
          <p:cNvSpPr txBox="1"/>
          <p:nvPr>
            <p:ph idx="18" type="subTitle"/>
          </p:nvPr>
        </p:nvSpPr>
        <p:spPr>
          <a:xfrm>
            <a:off x="6348363" y="11631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28" name="Google Shape;1328;p112"/>
          <p:cNvSpPr txBox="1"/>
          <p:nvPr>
            <p:ph idx="19" type="subTitle"/>
          </p:nvPr>
        </p:nvSpPr>
        <p:spPr>
          <a:xfrm>
            <a:off x="6348363" y="31727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29" name="Google Shape;1329;p112"/>
          <p:cNvSpPr txBox="1"/>
          <p:nvPr>
            <p:ph idx="20" type="subTitle"/>
          </p:nvPr>
        </p:nvSpPr>
        <p:spPr>
          <a:xfrm>
            <a:off x="6348363" y="28289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30" name="Google Shape;1330;p11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1" name="Google Shape;1331;p112"/>
          <p:cNvSpPr txBox="1"/>
          <p:nvPr>
            <p:ph idx="21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Mobile">
  <p:cSld name="CUSTOM_6_3">
    <p:bg>
      <p:bgPr>
        <a:solidFill>
          <a:schemeClr val="accent1"/>
        </a:soli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13"/>
          <p:cNvSpPr/>
          <p:nvPr/>
        </p:nvSpPr>
        <p:spPr>
          <a:xfrm>
            <a:off x="4848275" y="0"/>
            <a:ext cx="429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113"/>
          <p:cNvSpPr txBox="1"/>
          <p:nvPr>
            <p:ph idx="1" type="body"/>
          </p:nvPr>
        </p:nvSpPr>
        <p:spPr>
          <a:xfrm>
            <a:off x="5133850" y="1233300"/>
            <a:ext cx="3737700" cy="2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5" name="Google Shape;1335;p113"/>
          <p:cNvSpPr txBox="1"/>
          <p:nvPr>
            <p:ph idx="2" type="subTitle"/>
          </p:nvPr>
        </p:nvSpPr>
        <p:spPr>
          <a:xfrm>
            <a:off x="5133958" y="735825"/>
            <a:ext cx="3603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6" name="Google Shape;1336;p113"/>
          <p:cNvSpPr txBox="1"/>
          <p:nvPr>
            <p:ph type="title"/>
          </p:nvPr>
        </p:nvSpPr>
        <p:spPr>
          <a:xfrm>
            <a:off x="5086725" y="425875"/>
            <a:ext cx="3651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7" name="Google Shape;1337;p11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8" name="Google Shape;1338;p113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sp>
        <p:nvSpPr>
          <p:cNvPr id="1339" name="Google Shape;1339;p113"/>
          <p:cNvSpPr/>
          <p:nvPr/>
        </p:nvSpPr>
        <p:spPr>
          <a:xfrm>
            <a:off x="1882799" y="75875"/>
            <a:ext cx="554400" cy="50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13"/>
          <p:cNvSpPr/>
          <p:nvPr/>
        </p:nvSpPr>
        <p:spPr>
          <a:xfrm>
            <a:off x="0" y="75875"/>
            <a:ext cx="1956000" cy="50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1" name="Google Shape;1341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200" y="734713"/>
            <a:ext cx="2002688" cy="39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3212" y="734713"/>
            <a:ext cx="2002688" cy="398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1343" name="Google Shape;134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Tablet">
  <p:cSld name="CUSTOM_6_3_1">
    <p:bg>
      <p:bgPr>
        <a:solidFill>
          <a:schemeClr val="accent1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14"/>
          <p:cNvSpPr/>
          <p:nvPr/>
        </p:nvSpPr>
        <p:spPr>
          <a:xfrm>
            <a:off x="4848275" y="0"/>
            <a:ext cx="429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114"/>
          <p:cNvSpPr txBox="1"/>
          <p:nvPr>
            <p:ph idx="1" type="body"/>
          </p:nvPr>
        </p:nvSpPr>
        <p:spPr>
          <a:xfrm>
            <a:off x="5133850" y="1233300"/>
            <a:ext cx="3737700" cy="2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7" name="Google Shape;1347;p114"/>
          <p:cNvSpPr txBox="1"/>
          <p:nvPr>
            <p:ph idx="2" type="subTitle"/>
          </p:nvPr>
        </p:nvSpPr>
        <p:spPr>
          <a:xfrm>
            <a:off x="5133958" y="735825"/>
            <a:ext cx="3603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8" name="Google Shape;1348;p114"/>
          <p:cNvSpPr txBox="1"/>
          <p:nvPr>
            <p:ph type="title"/>
          </p:nvPr>
        </p:nvSpPr>
        <p:spPr>
          <a:xfrm>
            <a:off x="5086725" y="425875"/>
            <a:ext cx="3651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49" name="Google Shape;1349;p11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0" name="Google Shape;1350;p114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sp>
        <p:nvSpPr>
          <p:cNvPr id="1351" name="Google Shape;1351;p114"/>
          <p:cNvSpPr/>
          <p:nvPr/>
        </p:nvSpPr>
        <p:spPr>
          <a:xfrm>
            <a:off x="1882799" y="75875"/>
            <a:ext cx="554400" cy="50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14"/>
          <p:cNvSpPr/>
          <p:nvPr/>
        </p:nvSpPr>
        <p:spPr>
          <a:xfrm>
            <a:off x="0" y="75875"/>
            <a:ext cx="1956000" cy="50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6324" y="730775"/>
            <a:ext cx="2939060" cy="387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1354" name="Google Shape;1354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Desktop">
  <p:cSld name="CUSTOM_6_3_2_1">
    <p:bg>
      <p:bgPr>
        <a:solidFill>
          <a:schemeClr val="accent2"/>
        </a:solidFill>
      </p:bgPr>
    </p:bg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15"/>
          <p:cNvSpPr/>
          <p:nvPr/>
        </p:nvSpPr>
        <p:spPr>
          <a:xfrm>
            <a:off x="4848275" y="0"/>
            <a:ext cx="429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115"/>
          <p:cNvSpPr txBox="1"/>
          <p:nvPr>
            <p:ph idx="1" type="body"/>
          </p:nvPr>
        </p:nvSpPr>
        <p:spPr>
          <a:xfrm>
            <a:off x="5133850" y="1233300"/>
            <a:ext cx="3727500" cy="2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8" name="Google Shape;1358;p115"/>
          <p:cNvSpPr txBox="1"/>
          <p:nvPr>
            <p:ph idx="2" type="subTitle"/>
          </p:nvPr>
        </p:nvSpPr>
        <p:spPr>
          <a:xfrm>
            <a:off x="5133958" y="735825"/>
            <a:ext cx="3603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115"/>
          <p:cNvSpPr txBox="1"/>
          <p:nvPr>
            <p:ph type="title"/>
          </p:nvPr>
        </p:nvSpPr>
        <p:spPr>
          <a:xfrm>
            <a:off x="5086725" y="425875"/>
            <a:ext cx="3651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60" name="Google Shape;1360;p11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1" name="Google Shape;1361;p115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sp>
        <p:nvSpPr>
          <p:cNvPr id="1362" name="Google Shape;1362;p115"/>
          <p:cNvSpPr/>
          <p:nvPr/>
        </p:nvSpPr>
        <p:spPr>
          <a:xfrm>
            <a:off x="1882799" y="75875"/>
            <a:ext cx="554400" cy="50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15"/>
          <p:cNvSpPr/>
          <p:nvPr/>
        </p:nvSpPr>
        <p:spPr>
          <a:xfrm>
            <a:off x="0" y="75875"/>
            <a:ext cx="1956000" cy="50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4" name="Google Shape;1364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575" y="835850"/>
            <a:ext cx="4474299" cy="3580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1365" name="Google Shape;136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xes">
  <p:cSld name="3_Headline and Content 1_1_1_1_1_1_1_2_1_1_1_1_1_1_3_2_1_1_1_1_1">
    <p:bg>
      <p:bgPr>
        <a:solidFill>
          <a:schemeClr val="accent1"/>
        </a:solidFill>
      </p:bgPr>
    </p:bg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16"/>
          <p:cNvSpPr/>
          <p:nvPr/>
        </p:nvSpPr>
        <p:spPr>
          <a:xfrm>
            <a:off x="-700" y="0"/>
            <a:ext cx="9153900" cy="414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16"/>
          <p:cNvSpPr/>
          <p:nvPr/>
        </p:nvSpPr>
        <p:spPr>
          <a:xfrm>
            <a:off x="3440138" y="1164550"/>
            <a:ext cx="2272200" cy="319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116"/>
          <p:cNvSpPr/>
          <p:nvPr/>
        </p:nvSpPr>
        <p:spPr>
          <a:xfrm>
            <a:off x="6012575" y="1164550"/>
            <a:ext cx="2272200" cy="319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116"/>
          <p:cNvSpPr/>
          <p:nvPr/>
        </p:nvSpPr>
        <p:spPr>
          <a:xfrm>
            <a:off x="867725" y="1164550"/>
            <a:ext cx="2272200" cy="319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16"/>
          <p:cNvSpPr txBox="1"/>
          <p:nvPr>
            <p:ph idx="1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2" name="Google Shape;1372;p116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3" name="Google Shape;1373;p116"/>
          <p:cNvSpPr txBox="1"/>
          <p:nvPr>
            <p:ph idx="2" type="body"/>
          </p:nvPr>
        </p:nvSpPr>
        <p:spPr>
          <a:xfrm>
            <a:off x="3570110" y="1348256"/>
            <a:ext cx="2012100" cy="28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4" name="Google Shape;1374;p116"/>
          <p:cNvSpPr txBox="1"/>
          <p:nvPr>
            <p:ph idx="3" type="body"/>
          </p:nvPr>
        </p:nvSpPr>
        <p:spPr>
          <a:xfrm>
            <a:off x="997664" y="1358681"/>
            <a:ext cx="2012100" cy="28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5" name="Google Shape;1375;p116"/>
          <p:cNvSpPr txBox="1"/>
          <p:nvPr>
            <p:ph idx="4" type="body"/>
          </p:nvPr>
        </p:nvSpPr>
        <p:spPr>
          <a:xfrm>
            <a:off x="6142556" y="1358681"/>
            <a:ext cx="2012100" cy="28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6" name="Google Shape;1376;p116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7" name="Google Shape;1377;p116"/>
          <p:cNvSpPr txBox="1"/>
          <p:nvPr>
            <p:ph idx="5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rcle">
  <p:cSld name="CUSTOM_3_1_1_1_1_1">
    <p:bg>
      <p:bgPr>
        <a:solidFill>
          <a:srgbClr val="FF323C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17"/>
          <p:cNvSpPr/>
          <p:nvPr/>
        </p:nvSpPr>
        <p:spPr>
          <a:xfrm>
            <a:off x="-700" y="0"/>
            <a:ext cx="9153900" cy="43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117"/>
          <p:cNvSpPr txBox="1"/>
          <p:nvPr>
            <p:ph type="title"/>
          </p:nvPr>
        </p:nvSpPr>
        <p:spPr>
          <a:xfrm>
            <a:off x="5438650" y="588650"/>
            <a:ext cx="28083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1" name="Google Shape;1381;p117"/>
          <p:cNvSpPr txBox="1"/>
          <p:nvPr>
            <p:ph idx="1" type="body"/>
          </p:nvPr>
        </p:nvSpPr>
        <p:spPr>
          <a:xfrm>
            <a:off x="5438650" y="1478750"/>
            <a:ext cx="2808300" cy="2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2" name="Google Shape;1382;p117"/>
          <p:cNvSpPr/>
          <p:nvPr/>
        </p:nvSpPr>
        <p:spPr>
          <a:xfrm>
            <a:off x="492300" y="341150"/>
            <a:ext cx="4452600" cy="4452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FF3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D_LOGO_RGB_ON_WHITE.png" id="1383" name="Google Shape;1383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3259" y="4553170"/>
            <a:ext cx="959702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1384" name="Google Shape;1384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3259" y="4553170"/>
            <a:ext cx="959702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17"/>
          <p:cNvSpPr/>
          <p:nvPr/>
        </p:nvSpPr>
        <p:spPr>
          <a:xfrm>
            <a:off x="7875225" y="4496625"/>
            <a:ext cx="1074300" cy="4737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6" name="Google Shape;138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423" y="4621325"/>
            <a:ext cx="780626" cy="2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1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8" name="Google Shape;1388;p117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Bar">
  <p:cSld name="CUSTOM_8_2_1_1">
    <p:bg>
      <p:bgPr>
        <a:solidFill>
          <a:schemeClr val="accent2"/>
        </a:solid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18"/>
          <p:cNvSpPr/>
          <p:nvPr/>
        </p:nvSpPr>
        <p:spPr>
          <a:xfrm>
            <a:off x="0" y="4276725"/>
            <a:ext cx="9144000" cy="8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18"/>
          <p:cNvSpPr/>
          <p:nvPr/>
        </p:nvSpPr>
        <p:spPr>
          <a:xfrm>
            <a:off x="0" y="0"/>
            <a:ext cx="9144000" cy="9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18"/>
          <p:cNvSpPr txBox="1"/>
          <p:nvPr>
            <p:ph idx="1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sp>
        <p:nvSpPr>
          <p:cNvPr id="1393" name="Google Shape;1393;p118"/>
          <p:cNvSpPr txBox="1"/>
          <p:nvPr>
            <p:ph idx="1" type="subTitle"/>
          </p:nvPr>
        </p:nvSpPr>
        <p:spPr>
          <a:xfrm>
            <a:off x="518416" y="1650225"/>
            <a:ext cx="37203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4" name="Google Shape;1394;p118"/>
          <p:cNvSpPr txBox="1"/>
          <p:nvPr>
            <p:ph type="title"/>
          </p:nvPr>
        </p:nvSpPr>
        <p:spPr>
          <a:xfrm>
            <a:off x="490950" y="1340275"/>
            <a:ext cx="3747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5" name="Google Shape;1395;p118"/>
          <p:cNvSpPr txBox="1"/>
          <p:nvPr>
            <p:ph idx="2" type="body"/>
          </p:nvPr>
        </p:nvSpPr>
        <p:spPr>
          <a:xfrm>
            <a:off x="492699" y="2080325"/>
            <a:ext cx="36225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6" name="Google Shape;1396;p118"/>
          <p:cNvSpPr txBox="1"/>
          <p:nvPr>
            <p:ph idx="3" type="subTitle"/>
          </p:nvPr>
        </p:nvSpPr>
        <p:spPr>
          <a:xfrm>
            <a:off x="4861816" y="1650213"/>
            <a:ext cx="37203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7" name="Google Shape;1397;p118"/>
          <p:cNvSpPr txBox="1"/>
          <p:nvPr>
            <p:ph idx="4" type="title"/>
          </p:nvPr>
        </p:nvSpPr>
        <p:spPr>
          <a:xfrm>
            <a:off x="4834350" y="1340263"/>
            <a:ext cx="3747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8" name="Google Shape;1398;p118"/>
          <p:cNvSpPr txBox="1"/>
          <p:nvPr>
            <p:ph idx="5" type="body"/>
          </p:nvPr>
        </p:nvSpPr>
        <p:spPr>
          <a:xfrm>
            <a:off x="4836099" y="2080313"/>
            <a:ext cx="36225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9" name="Google Shape;1399;p118"/>
          <p:cNvSpPr txBox="1"/>
          <p:nvPr>
            <p:ph idx="6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0" name="Google Shape;1400;p118"/>
          <p:cNvSpPr txBox="1"/>
          <p:nvPr>
            <p:ph idx="7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401" name="Google Shape;1401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 / Image">
  <p:cSld name="CUSTOM_8"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3" name="Google Shape;1403;p119"/>
          <p:cNvPicPr preferRelativeResize="0"/>
          <p:nvPr/>
        </p:nvPicPr>
        <p:blipFill rotWithShape="1">
          <a:blip r:embed="rId2">
            <a:alphaModFix/>
          </a:blip>
          <a:srcRect b="0" l="0" r="0" t="69366"/>
          <a:stretch/>
        </p:blipFill>
        <p:spPr>
          <a:xfrm>
            <a:off x="0" y="3567449"/>
            <a:ext cx="9143998" cy="157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19"/>
          <p:cNvSpPr/>
          <p:nvPr/>
        </p:nvSpPr>
        <p:spPr>
          <a:xfrm>
            <a:off x="3891158" y="805651"/>
            <a:ext cx="11700" cy="157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5" name="Google Shape;1405;p119"/>
          <p:cNvSpPr txBox="1"/>
          <p:nvPr>
            <p:ph type="title"/>
          </p:nvPr>
        </p:nvSpPr>
        <p:spPr>
          <a:xfrm>
            <a:off x="285750" y="1047750"/>
            <a:ext cx="3409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119"/>
          <p:cNvSpPr txBox="1"/>
          <p:nvPr>
            <p:ph idx="1" type="subTitle"/>
          </p:nvPr>
        </p:nvSpPr>
        <p:spPr>
          <a:xfrm>
            <a:off x="216775" y="812025"/>
            <a:ext cx="34788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119"/>
          <p:cNvSpPr txBox="1"/>
          <p:nvPr>
            <p:ph idx="2" type="body"/>
          </p:nvPr>
        </p:nvSpPr>
        <p:spPr>
          <a:xfrm>
            <a:off x="4392900" y="812025"/>
            <a:ext cx="41181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08" name="Google Shape;1408;p11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09" name="Google Shape;1409;p119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410" name="Google Shape;141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 / Image">
  <p:cSld name="CUSTOM_8_1"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120"/>
          <p:cNvPicPr preferRelativeResize="0"/>
          <p:nvPr/>
        </p:nvPicPr>
        <p:blipFill rotWithShape="1">
          <a:blip r:embed="rId2">
            <a:alphaModFix/>
          </a:blip>
          <a:srcRect b="0" l="0" r="0" t="74221"/>
          <a:stretch/>
        </p:blipFill>
        <p:spPr>
          <a:xfrm>
            <a:off x="0" y="3568491"/>
            <a:ext cx="9143998" cy="1574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120"/>
          <p:cNvSpPr/>
          <p:nvPr/>
        </p:nvSpPr>
        <p:spPr>
          <a:xfrm>
            <a:off x="3891158" y="805651"/>
            <a:ext cx="11700" cy="157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4" name="Google Shape;1414;p120"/>
          <p:cNvSpPr txBox="1"/>
          <p:nvPr>
            <p:ph type="title"/>
          </p:nvPr>
        </p:nvSpPr>
        <p:spPr>
          <a:xfrm>
            <a:off x="285750" y="1047750"/>
            <a:ext cx="3409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5" name="Google Shape;1415;p120"/>
          <p:cNvSpPr txBox="1"/>
          <p:nvPr>
            <p:ph idx="1" type="subTitle"/>
          </p:nvPr>
        </p:nvSpPr>
        <p:spPr>
          <a:xfrm>
            <a:off x="216775" y="812025"/>
            <a:ext cx="34788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120"/>
          <p:cNvSpPr txBox="1"/>
          <p:nvPr>
            <p:ph idx="2" type="body"/>
          </p:nvPr>
        </p:nvSpPr>
        <p:spPr>
          <a:xfrm>
            <a:off x="4392900" y="812025"/>
            <a:ext cx="41181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17" name="Google Shape;1417;p12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18" name="Google Shape;1418;p120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419" name="Google Shape;1419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 / Image">
  <p:cSld name="CUSTOM_8_1_1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Google Shape;1421;p121"/>
          <p:cNvPicPr preferRelativeResize="0"/>
          <p:nvPr/>
        </p:nvPicPr>
        <p:blipFill rotWithShape="1">
          <a:blip r:embed="rId2">
            <a:alphaModFix/>
          </a:blip>
          <a:srcRect b="36255" l="0" r="0" t="37913"/>
          <a:stretch/>
        </p:blipFill>
        <p:spPr>
          <a:xfrm>
            <a:off x="0" y="3568498"/>
            <a:ext cx="9143998" cy="157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121"/>
          <p:cNvSpPr/>
          <p:nvPr/>
        </p:nvSpPr>
        <p:spPr>
          <a:xfrm>
            <a:off x="3891158" y="805651"/>
            <a:ext cx="11700" cy="157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3" name="Google Shape;1423;p121"/>
          <p:cNvSpPr txBox="1"/>
          <p:nvPr>
            <p:ph type="title"/>
          </p:nvPr>
        </p:nvSpPr>
        <p:spPr>
          <a:xfrm>
            <a:off x="285750" y="1047750"/>
            <a:ext cx="3409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4" name="Google Shape;1424;p121"/>
          <p:cNvSpPr txBox="1"/>
          <p:nvPr>
            <p:ph idx="1" type="subTitle"/>
          </p:nvPr>
        </p:nvSpPr>
        <p:spPr>
          <a:xfrm>
            <a:off x="216775" y="812025"/>
            <a:ext cx="34788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5" name="Google Shape;1425;p121"/>
          <p:cNvSpPr txBox="1"/>
          <p:nvPr>
            <p:ph idx="2" type="body"/>
          </p:nvPr>
        </p:nvSpPr>
        <p:spPr>
          <a:xfrm>
            <a:off x="4392900" y="812025"/>
            <a:ext cx="41181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26" name="Google Shape;1426;p121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7" name="Google Shape;1427;p121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428" name="Google Shape;142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locks">
  <p:cSld name="CUSTOM_9_2">
    <p:bg>
      <p:bgPr>
        <a:solidFill>
          <a:schemeClr val="accent1"/>
        </a:soli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22"/>
          <p:cNvSpPr/>
          <p:nvPr/>
        </p:nvSpPr>
        <p:spPr>
          <a:xfrm flipH="1" rot="10800000">
            <a:off x="4570825" y="75"/>
            <a:ext cx="4570800" cy="51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1" name="Google Shape;1431;p122"/>
          <p:cNvSpPr txBox="1"/>
          <p:nvPr>
            <p:ph type="title"/>
          </p:nvPr>
        </p:nvSpPr>
        <p:spPr>
          <a:xfrm>
            <a:off x="614975" y="3904163"/>
            <a:ext cx="3409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2" name="Google Shape;1432;p122"/>
          <p:cNvSpPr txBox="1"/>
          <p:nvPr>
            <p:ph idx="1" type="subTitle"/>
          </p:nvPr>
        </p:nvSpPr>
        <p:spPr>
          <a:xfrm>
            <a:off x="546000" y="3668438"/>
            <a:ext cx="34788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3" name="Google Shape;1433;p122"/>
          <p:cNvSpPr txBox="1"/>
          <p:nvPr>
            <p:ph idx="2" type="body"/>
          </p:nvPr>
        </p:nvSpPr>
        <p:spPr>
          <a:xfrm>
            <a:off x="4921500" y="393850"/>
            <a:ext cx="3929700" cy="3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434" name="Google Shape;1434;p122"/>
          <p:cNvPicPr preferRelativeResize="0"/>
          <p:nvPr/>
        </p:nvPicPr>
        <p:blipFill rotWithShape="1">
          <a:blip r:embed="rId2">
            <a:alphaModFix/>
          </a:blip>
          <a:srcRect b="0" l="0" r="8575" t="0"/>
          <a:stretch/>
        </p:blipFill>
        <p:spPr>
          <a:xfrm>
            <a:off x="0" y="0"/>
            <a:ext cx="4570803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2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6" name="Google Shape;1436;p122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id="1437" name="Google Shape;1437;p122"/>
          <p:cNvPicPr preferRelativeResize="0"/>
          <p:nvPr/>
        </p:nvPicPr>
        <p:blipFill rotWithShape="1">
          <a:blip r:embed="rId3">
            <a:alphaModFix/>
          </a:blip>
          <a:srcRect b="0" l="0" r="22720" t="0"/>
          <a:stretch/>
        </p:blipFill>
        <p:spPr>
          <a:xfrm>
            <a:off x="0" y="75"/>
            <a:ext cx="4570803" cy="3333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1438" name="Google Shape;1438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llo">
  <p:cSld name="3_Headline and Content 1_1_1_3">
    <p:bg>
      <p:bgPr>
        <a:solidFill>
          <a:srgbClr val="2897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7570175" y="3754375"/>
            <a:ext cx="1425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1360200" y="2399350"/>
            <a:ext cx="6423600" cy="19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GB" sz="35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Welcome</a:t>
            </a:r>
            <a:endParaRPr b="1" i="0" sz="35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ND_LOGO_RGB_ON_WHITE.png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55453" y="2173067"/>
            <a:ext cx="2233201" cy="8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igital_LOGO_LONG_RGB_ON_COLOUR.png"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8912" y="4560675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1360200" y="1231000"/>
            <a:ext cx="64236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GB" sz="7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Hello</a:t>
            </a:r>
            <a:endParaRPr b="1" i="0" sz="7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7187650" y="4339325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560700" y="3868675"/>
            <a:ext cx="8022600" cy="3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1323950" y="4043475"/>
            <a:ext cx="6496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b="1" i="0" sz="1400" u="none" cap="none" strike="noStrike">
                <a:solidFill>
                  <a:srgbClr val="FFFFFF"/>
                </a:solidFill>
              </a:defRPr>
            </a:lvl1pPr>
            <a:lvl2pPr lvl="1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Image">
  <p:cSld name="CUSTOM_5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0" name="Google Shape;1440;p123"/>
          <p:cNvGrpSpPr/>
          <p:nvPr/>
        </p:nvGrpSpPr>
        <p:grpSpPr>
          <a:xfrm rot="10800000">
            <a:off x="2504541" y="1267580"/>
            <a:ext cx="209419" cy="2222529"/>
            <a:chOff x="417922" y="3633639"/>
            <a:chExt cx="558600" cy="5928326"/>
          </a:xfrm>
        </p:grpSpPr>
        <p:sp>
          <p:nvSpPr>
            <p:cNvPr id="1441" name="Google Shape;1441;p123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42" name="Google Shape;1442;p123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43" name="Google Shape;1443;p123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44" name="Google Shape;1444;p123"/>
          <p:cNvSpPr txBox="1"/>
          <p:nvPr>
            <p:ph idx="1" type="subTitle"/>
          </p:nvPr>
        </p:nvSpPr>
        <p:spPr>
          <a:xfrm>
            <a:off x="523200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5" name="Google Shape;1445;p123"/>
          <p:cNvSpPr txBox="1"/>
          <p:nvPr>
            <p:ph idx="2" type="body"/>
          </p:nvPr>
        </p:nvSpPr>
        <p:spPr>
          <a:xfrm>
            <a:off x="523200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6" name="Google Shape;1446;p123"/>
          <p:cNvSpPr txBox="1"/>
          <p:nvPr>
            <p:ph idx="3" type="subTitle"/>
          </p:nvPr>
        </p:nvSpPr>
        <p:spPr>
          <a:xfrm>
            <a:off x="523200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7" name="Google Shape;1447;p123"/>
          <p:cNvSpPr txBox="1"/>
          <p:nvPr>
            <p:ph idx="4" type="body"/>
          </p:nvPr>
        </p:nvSpPr>
        <p:spPr>
          <a:xfrm>
            <a:off x="523200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8" name="Google Shape;1448;p123"/>
          <p:cNvSpPr txBox="1"/>
          <p:nvPr>
            <p:ph idx="5" type="subTitle"/>
          </p:nvPr>
        </p:nvSpPr>
        <p:spPr>
          <a:xfrm>
            <a:off x="523200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9" name="Google Shape;1449;p123"/>
          <p:cNvSpPr txBox="1"/>
          <p:nvPr>
            <p:ph idx="6" type="body"/>
          </p:nvPr>
        </p:nvSpPr>
        <p:spPr>
          <a:xfrm>
            <a:off x="523200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0" name="Google Shape;1450;p123"/>
          <p:cNvSpPr txBox="1"/>
          <p:nvPr>
            <p:ph idx="7" type="subTitle"/>
          </p:nvPr>
        </p:nvSpPr>
        <p:spPr>
          <a:xfrm>
            <a:off x="68345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1" name="Google Shape;1451;p123"/>
          <p:cNvSpPr txBox="1"/>
          <p:nvPr>
            <p:ph idx="8" type="body"/>
          </p:nvPr>
        </p:nvSpPr>
        <p:spPr>
          <a:xfrm>
            <a:off x="68345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2" name="Google Shape;1452;p123"/>
          <p:cNvSpPr txBox="1"/>
          <p:nvPr>
            <p:ph idx="9" type="subTitle"/>
          </p:nvPr>
        </p:nvSpPr>
        <p:spPr>
          <a:xfrm>
            <a:off x="68345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123"/>
          <p:cNvSpPr txBox="1"/>
          <p:nvPr>
            <p:ph idx="13" type="body"/>
          </p:nvPr>
        </p:nvSpPr>
        <p:spPr>
          <a:xfrm>
            <a:off x="68345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4" name="Google Shape;1454;p123"/>
          <p:cNvSpPr txBox="1"/>
          <p:nvPr>
            <p:ph idx="14" type="subTitle"/>
          </p:nvPr>
        </p:nvSpPr>
        <p:spPr>
          <a:xfrm>
            <a:off x="68345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5" name="Google Shape;1455;p123"/>
          <p:cNvSpPr txBox="1"/>
          <p:nvPr>
            <p:ph idx="15" type="body"/>
          </p:nvPr>
        </p:nvSpPr>
        <p:spPr>
          <a:xfrm>
            <a:off x="68345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456" name="Google Shape;1456;p123"/>
          <p:cNvGrpSpPr/>
          <p:nvPr/>
        </p:nvGrpSpPr>
        <p:grpSpPr>
          <a:xfrm>
            <a:off x="6431316" y="1322480"/>
            <a:ext cx="209419" cy="2222529"/>
            <a:chOff x="417922" y="3633639"/>
            <a:chExt cx="558600" cy="5928326"/>
          </a:xfrm>
        </p:grpSpPr>
        <p:sp>
          <p:nvSpPr>
            <p:cNvPr id="1457" name="Google Shape;1457;p123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58" name="Google Shape;1458;p123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59" name="Google Shape;1459;p123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pic>
        <p:nvPicPr>
          <p:cNvPr id="1460" name="Google Shape;1460;p123"/>
          <p:cNvPicPr preferRelativeResize="0"/>
          <p:nvPr/>
        </p:nvPicPr>
        <p:blipFill rotWithShape="1">
          <a:blip r:embed="rId2">
            <a:alphaModFix/>
          </a:blip>
          <a:srcRect b="0" l="12555" r="9264" t="0"/>
          <a:stretch/>
        </p:blipFill>
        <p:spPr>
          <a:xfrm>
            <a:off x="2964199" y="0"/>
            <a:ext cx="321687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2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2" name="Google Shape;1462;p123"/>
          <p:cNvSpPr txBox="1"/>
          <p:nvPr>
            <p:ph idx="16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Image">
  <p:cSld name="CUSTOM_5_1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Google Shape;1464;p124"/>
          <p:cNvPicPr preferRelativeResize="0"/>
          <p:nvPr/>
        </p:nvPicPr>
        <p:blipFill rotWithShape="1">
          <a:blip r:embed="rId2">
            <a:alphaModFix/>
          </a:blip>
          <a:srcRect b="0" l="4447" r="1717" t="0"/>
          <a:stretch/>
        </p:blipFill>
        <p:spPr>
          <a:xfrm>
            <a:off x="2964200" y="0"/>
            <a:ext cx="3216874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5" name="Google Shape;1465;p124"/>
          <p:cNvGrpSpPr/>
          <p:nvPr/>
        </p:nvGrpSpPr>
        <p:grpSpPr>
          <a:xfrm rot="10800000">
            <a:off x="2504541" y="1267580"/>
            <a:ext cx="209419" cy="2222529"/>
            <a:chOff x="417922" y="3633639"/>
            <a:chExt cx="558600" cy="5928326"/>
          </a:xfrm>
        </p:grpSpPr>
        <p:sp>
          <p:nvSpPr>
            <p:cNvPr id="1466" name="Google Shape;1466;p124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67" name="Google Shape;1467;p124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68" name="Google Shape;1468;p124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69" name="Google Shape;1469;p124"/>
          <p:cNvSpPr txBox="1"/>
          <p:nvPr>
            <p:ph idx="1" type="subTitle"/>
          </p:nvPr>
        </p:nvSpPr>
        <p:spPr>
          <a:xfrm>
            <a:off x="523200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0" name="Google Shape;1470;p124"/>
          <p:cNvSpPr txBox="1"/>
          <p:nvPr>
            <p:ph idx="2" type="body"/>
          </p:nvPr>
        </p:nvSpPr>
        <p:spPr>
          <a:xfrm>
            <a:off x="523200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1" name="Google Shape;1471;p124"/>
          <p:cNvSpPr txBox="1"/>
          <p:nvPr>
            <p:ph idx="3" type="subTitle"/>
          </p:nvPr>
        </p:nvSpPr>
        <p:spPr>
          <a:xfrm>
            <a:off x="523200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124"/>
          <p:cNvSpPr txBox="1"/>
          <p:nvPr>
            <p:ph idx="4" type="body"/>
          </p:nvPr>
        </p:nvSpPr>
        <p:spPr>
          <a:xfrm>
            <a:off x="523200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3" name="Google Shape;1473;p124"/>
          <p:cNvSpPr txBox="1"/>
          <p:nvPr>
            <p:ph idx="5" type="subTitle"/>
          </p:nvPr>
        </p:nvSpPr>
        <p:spPr>
          <a:xfrm>
            <a:off x="523200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4" name="Google Shape;1474;p124"/>
          <p:cNvSpPr txBox="1"/>
          <p:nvPr>
            <p:ph idx="6" type="body"/>
          </p:nvPr>
        </p:nvSpPr>
        <p:spPr>
          <a:xfrm>
            <a:off x="523200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5" name="Google Shape;1475;p124"/>
          <p:cNvSpPr txBox="1"/>
          <p:nvPr>
            <p:ph idx="7" type="subTitle"/>
          </p:nvPr>
        </p:nvSpPr>
        <p:spPr>
          <a:xfrm>
            <a:off x="68345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124"/>
          <p:cNvSpPr txBox="1"/>
          <p:nvPr>
            <p:ph idx="8" type="body"/>
          </p:nvPr>
        </p:nvSpPr>
        <p:spPr>
          <a:xfrm>
            <a:off x="68345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7" name="Google Shape;1477;p124"/>
          <p:cNvSpPr txBox="1"/>
          <p:nvPr>
            <p:ph idx="9" type="subTitle"/>
          </p:nvPr>
        </p:nvSpPr>
        <p:spPr>
          <a:xfrm>
            <a:off x="68345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8" name="Google Shape;1478;p124"/>
          <p:cNvSpPr txBox="1"/>
          <p:nvPr>
            <p:ph idx="13" type="body"/>
          </p:nvPr>
        </p:nvSpPr>
        <p:spPr>
          <a:xfrm>
            <a:off x="68345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9" name="Google Shape;1479;p124"/>
          <p:cNvSpPr txBox="1"/>
          <p:nvPr>
            <p:ph idx="14" type="subTitle"/>
          </p:nvPr>
        </p:nvSpPr>
        <p:spPr>
          <a:xfrm>
            <a:off x="68345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124"/>
          <p:cNvSpPr txBox="1"/>
          <p:nvPr>
            <p:ph idx="15" type="body"/>
          </p:nvPr>
        </p:nvSpPr>
        <p:spPr>
          <a:xfrm>
            <a:off x="68345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481" name="Google Shape;1481;p124"/>
          <p:cNvGrpSpPr/>
          <p:nvPr/>
        </p:nvGrpSpPr>
        <p:grpSpPr>
          <a:xfrm>
            <a:off x="6431316" y="1322480"/>
            <a:ext cx="209419" cy="2222529"/>
            <a:chOff x="417922" y="3633639"/>
            <a:chExt cx="558600" cy="5928326"/>
          </a:xfrm>
        </p:grpSpPr>
        <p:sp>
          <p:nvSpPr>
            <p:cNvPr id="1482" name="Google Shape;1482;p124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83" name="Google Shape;1483;p124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84" name="Google Shape;1484;p124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85" name="Google Shape;1485;p12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86" name="Google Shape;1486;p124"/>
          <p:cNvSpPr txBox="1"/>
          <p:nvPr>
            <p:ph idx="16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Image">
  <p:cSld name="CUSTOM_5_2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p125"/>
          <p:cNvPicPr preferRelativeResize="0"/>
          <p:nvPr/>
        </p:nvPicPr>
        <p:blipFill rotWithShape="1">
          <a:blip r:embed="rId2">
            <a:alphaModFix/>
          </a:blip>
          <a:srcRect b="0" l="0" r="16611" t="0"/>
          <a:stretch/>
        </p:blipFill>
        <p:spPr>
          <a:xfrm>
            <a:off x="2964203" y="0"/>
            <a:ext cx="32168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9" name="Google Shape;1489;p125"/>
          <p:cNvGrpSpPr/>
          <p:nvPr/>
        </p:nvGrpSpPr>
        <p:grpSpPr>
          <a:xfrm rot="10800000">
            <a:off x="2504541" y="1267580"/>
            <a:ext cx="209419" cy="2222529"/>
            <a:chOff x="417922" y="3633639"/>
            <a:chExt cx="558600" cy="5928326"/>
          </a:xfrm>
        </p:grpSpPr>
        <p:sp>
          <p:nvSpPr>
            <p:cNvPr id="1490" name="Google Shape;1490;p125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91" name="Google Shape;1491;p125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492" name="Google Shape;1492;p125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93" name="Google Shape;1493;p125"/>
          <p:cNvSpPr txBox="1"/>
          <p:nvPr>
            <p:ph idx="1" type="subTitle"/>
          </p:nvPr>
        </p:nvSpPr>
        <p:spPr>
          <a:xfrm>
            <a:off x="523200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4" name="Google Shape;1494;p125"/>
          <p:cNvSpPr txBox="1"/>
          <p:nvPr>
            <p:ph idx="2" type="body"/>
          </p:nvPr>
        </p:nvSpPr>
        <p:spPr>
          <a:xfrm>
            <a:off x="523200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5" name="Google Shape;1495;p125"/>
          <p:cNvSpPr txBox="1"/>
          <p:nvPr>
            <p:ph idx="3" type="subTitle"/>
          </p:nvPr>
        </p:nvSpPr>
        <p:spPr>
          <a:xfrm>
            <a:off x="523200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125"/>
          <p:cNvSpPr txBox="1"/>
          <p:nvPr>
            <p:ph idx="4" type="body"/>
          </p:nvPr>
        </p:nvSpPr>
        <p:spPr>
          <a:xfrm>
            <a:off x="523200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7" name="Google Shape;1497;p125"/>
          <p:cNvSpPr txBox="1"/>
          <p:nvPr>
            <p:ph idx="5" type="subTitle"/>
          </p:nvPr>
        </p:nvSpPr>
        <p:spPr>
          <a:xfrm>
            <a:off x="523200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8" name="Google Shape;1498;p125"/>
          <p:cNvSpPr txBox="1"/>
          <p:nvPr>
            <p:ph idx="6" type="body"/>
          </p:nvPr>
        </p:nvSpPr>
        <p:spPr>
          <a:xfrm>
            <a:off x="523200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9" name="Google Shape;1499;p125"/>
          <p:cNvSpPr txBox="1"/>
          <p:nvPr>
            <p:ph idx="7" type="subTitle"/>
          </p:nvPr>
        </p:nvSpPr>
        <p:spPr>
          <a:xfrm>
            <a:off x="68345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125"/>
          <p:cNvSpPr txBox="1"/>
          <p:nvPr>
            <p:ph idx="8" type="body"/>
          </p:nvPr>
        </p:nvSpPr>
        <p:spPr>
          <a:xfrm>
            <a:off x="68345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1" name="Google Shape;1501;p125"/>
          <p:cNvSpPr txBox="1"/>
          <p:nvPr>
            <p:ph idx="9" type="subTitle"/>
          </p:nvPr>
        </p:nvSpPr>
        <p:spPr>
          <a:xfrm>
            <a:off x="68345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125"/>
          <p:cNvSpPr txBox="1"/>
          <p:nvPr>
            <p:ph idx="13" type="body"/>
          </p:nvPr>
        </p:nvSpPr>
        <p:spPr>
          <a:xfrm>
            <a:off x="68345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3" name="Google Shape;1503;p125"/>
          <p:cNvSpPr txBox="1"/>
          <p:nvPr>
            <p:ph idx="14" type="subTitle"/>
          </p:nvPr>
        </p:nvSpPr>
        <p:spPr>
          <a:xfrm>
            <a:off x="68345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125"/>
          <p:cNvSpPr txBox="1"/>
          <p:nvPr>
            <p:ph idx="15" type="body"/>
          </p:nvPr>
        </p:nvSpPr>
        <p:spPr>
          <a:xfrm>
            <a:off x="68345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505" name="Google Shape;1505;p125"/>
          <p:cNvGrpSpPr/>
          <p:nvPr/>
        </p:nvGrpSpPr>
        <p:grpSpPr>
          <a:xfrm>
            <a:off x="6431316" y="1322480"/>
            <a:ext cx="209419" cy="2222529"/>
            <a:chOff x="417922" y="3633639"/>
            <a:chExt cx="558600" cy="5928326"/>
          </a:xfrm>
        </p:grpSpPr>
        <p:sp>
          <p:nvSpPr>
            <p:cNvPr id="1506" name="Google Shape;1506;p125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07" name="Google Shape;1507;p125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08" name="Google Shape;1508;p125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509" name="Google Shape;1509;p12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0" name="Google Shape;1510;p125"/>
          <p:cNvSpPr txBox="1"/>
          <p:nvPr>
            <p:ph idx="16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Image">
  <p:cSld name="CUSTOM_5_2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126"/>
          <p:cNvPicPr preferRelativeResize="0"/>
          <p:nvPr/>
        </p:nvPicPr>
        <p:blipFill rotWithShape="1">
          <a:blip r:embed="rId2">
            <a:alphaModFix/>
          </a:blip>
          <a:srcRect b="0" l="27153" r="24469" t="0"/>
          <a:stretch/>
        </p:blipFill>
        <p:spPr>
          <a:xfrm>
            <a:off x="2964200" y="0"/>
            <a:ext cx="3216873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3" name="Google Shape;1513;p126"/>
          <p:cNvGrpSpPr/>
          <p:nvPr/>
        </p:nvGrpSpPr>
        <p:grpSpPr>
          <a:xfrm rot="10800000">
            <a:off x="2504541" y="1267580"/>
            <a:ext cx="209419" cy="2222529"/>
            <a:chOff x="417922" y="3633639"/>
            <a:chExt cx="558600" cy="5928326"/>
          </a:xfrm>
        </p:grpSpPr>
        <p:sp>
          <p:nvSpPr>
            <p:cNvPr id="1514" name="Google Shape;1514;p126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15" name="Google Shape;1515;p126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16" name="Google Shape;1516;p126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517" name="Google Shape;1517;p126"/>
          <p:cNvSpPr txBox="1"/>
          <p:nvPr>
            <p:ph idx="1" type="subTitle"/>
          </p:nvPr>
        </p:nvSpPr>
        <p:spPr>
          <a:xfrm>
            <a:off x="523200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126"/>
          <p:cNvSpPr txBox="1"/>
          <p:nvPr>
            <p:ph idx="2" type="body"/>
          </p:nvPr>
        </p:nvSpPr>
        <p:spPr>
          <a:xfrm>
            <a:off x="523200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9" name="Google Shape;1519;p126"/>
          <p:cNvSpPr txBox="1"/>
          <p:nvPr>
            <p:ph idx="3" type="subTitle"/>
          </p:nvPr>
        </p:nvSpPr>
        <p:spPr>
          <a:xfrm>
            <a:off x="523200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126"/>
          <p:cNvSpPr txBox="1"/>
          <p:nvPr>
            <p:ph idx="4" type="body"/>
          </p:nvPr>
        </p:nvSpPr>
        <p:spPr>
          <a:xfrm>
            <a:off x="523200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1" name="Google Shape;1521;p126"/>
          <p:cNvSpPr txBox="1"/>
          <p:nvPr>
            <p:ph idx="5" type="subTitle"/>
          </p:nvPr>
        </p:nvSpPr>
        <p:spPr>
          <a:xfrm>
            <a:off x="523200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2" name="Google Shape;1522;p126"/>
          <p:cNvSpPr txBox="1"/>
          <p:nvPr>
            <p:ph idx="6" type="body"/>
          </p:nvPr>
        </p:nvSpPr>
        <p:spPr>
          <a:xfrm>
            <a:off x="523200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3" name="Google Shape;1523;p126"/>
          <p:cNvSpPr txBox="1"/>
          <p:nvPr>
            <p:ph idx="7" type="subTitle"/>
          </p:nvPr>
        </p:nvSpPr>
        <p:spPr>
          <a:xfrm>
            <a:off x="68345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126"/>
          <p:cNvSpPr txBox="1"/>
          <p:nvPr>
            <p:ph idx="8" type="body"/>
          </p:nvPr>
        </p:nvSpPr>
        <p:spPr>
          <a:xfrm>
            <a:off x="68345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5" name="Google Shape;1525;p126"/>
          <p:cNvSpPr txBox="1"/>
          <p:nvPr>
            <p:ph idx="9" type="subTitle"/>
          </p:nvPr>
        </p:nvSpPr>
        <p:spPr>
          <a:xfrm>
            <a:off x="68345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6" name="Google Shape;1526;p126"/>
          <p:cNvSpPr txBox="1"/>
          <p:nvPr>
            <p:ph idx="13" type="body"/>
          </p:nvPr>
        </p:nvSpPr>
        <p:spPr>
          <a:xfrm>
            <a:off x="68345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7" name="Google Shape;1527;p126"/>
          <p:cNvSpPr txBox="1"/>
          <p:nvPr>
            <p:ph idx="14" type="subTitle"/>
          </p:nvPr>
        </p:nvSpPr>
        <p:spPr>
          <a:xfrm>
            <a:off x="68345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126"/>
          <p:cNvSpPr txBox="1"/>
          <p:nvPr>
            <p:ph idx="15" type="body"/>
          </p:nvPr>
        </p:nvSpPr>
        <p:spPr>
          <a:xfrm>
            <a:off x="68345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529" name="Google Shape;1529;p126"/>
          <p:cNvGrpSpPr/>
          <p:nvPr/>
        </p:nvGrpSpPr>
        <p:grpSpPr>
          <a:xfrm>
            <a:off x="6431316" y="1322480"/>
            <a:ext cx="209419" cy="2222529"/>
            <a:chOff x="417922" y="3633639"/>
            <a:chExt cx="558600" cy="5928326"/>
          </a:xfrm>
        </p:grpSpPr>
        <p:sp>
          <p:nvSpPr>
            <p:cNvPr id="1530" name="Google Shape;1530;p126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31" name="Google Shape;1531;p126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32" name="Google Shape;1532;p126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533" name="Google Shape;1533;p126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4" name="Google Shape;1534;p126"/>
          <p:cNvSpPr txBox="1"/>
          <p:nvPr>
            <p:ph idx="16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Image">
  <p:cSld name="CUSTOM_15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7"/>
          <p:cNvSpPr txBox="1"/>
          <p:nvPr>
            <p:ph idx="1" type="subTitle"/>
          </p:nvPr>
        </p:nvSpPr>
        <p:spPr>
          <a:xfrm>
            <a:off x="66059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127"/>
          <p:cNvSpPr txBox="1"/>
          <p:nvPr>
            <p:ph idx="2" type="body"/>
          </p:nvPr>
        </p:nvSpPr>
        <p:spPr>
          <a:xfrm>
            <a:off x="66059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8" name="Google Shape;1538;p127"/>
          <p:cNvSpPr txBox="1"/>
          <p:nvPr>
            <p:ph idx="3" type="subTitle"/>
          </p:nvPr>
        </p:nvSpPr>
        <p:spPr>
          <a:xfrm>
            <a:off x="66059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9" name="Google Shape;1539;p127"/>
          <p:cNvSpPr txBox="1"/>
          <p:nvPr>
            <p:ph idx="4" type="body"/>
          </p:nvPr>
        </p:nvSpPr>
        <p:spPr>
          <a:xfrm>
            <a:off x="66059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0" name="Google Shape;1540;p127"/>
          <p:cNvSpPr txBox="1"/>
          <p:nvPr>
            <p:ph idx="5" type="subTitle"/>
          </p:nvPr>
        </p:nvSpPr>
        <p:spPr>
          <a:xfrm>
            <a:off x="66059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1" name="Google Shape;1541;p127"/>
          <p:cNvSpPr txBox="1"/>
          <p:nvPr>
            <p:ph idx="6" type="body"/>
          </p:nvPr>
        </p:nvSpPr>
        <p:spPr>
          <a:xfrm>
            <a:off x="66059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2" name="Google Shape;1542;p127"/>
          <p:cNvSpPr txBox="1"/>
          <p:nvPr>
            <p:ph idx="7" type="subTitle"/>
          </p:nvPr>
        </p:nvSpPr>
        <p:spPr>
          <a:xfrm>
            <a:off x="40913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127"/>
          <p:cNvSpPr txBox="1"/>
          <p:nvPr>
            <p:ph idx="8" type="body"/>
          </p:nvPr>
        </p:nvSpPr>
        <p:spPr>
          <a:xfrm>
            <a:off x="40913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4" name="Google Shape;1544;p127"/>
          <p:cNvSpPr txBox="1"/>
          <p:nvPr>
            <p:ph idx="9" type="subTitle"/>
          </p:nvPr>
        </p:nvSpPr>
        <p:spPr>
          <a:xfrm>
            <a:off x="40913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127"/>
          <p:cNvSpPr txBox="1"/>
          <p:nvPr>
            <p:ph idx="13" type="body"/>
          </p:nvPr>
        </p:nvSpPr>
        <p:spPr>
          <a:xfrm>
            <a:off x="40913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6" name="Google Shape;1546;p127"/>
          <p:cNvSpPr txBox="1"/>
          <p:nvPr>
            <p:ph idx="14" type="subTitle"/>
          </p:nvPr>
        </p:nvSpPr>
        <p:spPr>
          <a:xfrm>
            <a:off x="40913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127"/>
          <p:cNvSpPr txBox="1"/>
          <p:nvPr>
            <p:ph idx="15" type="body"/>
          </p:nvPr>
        </p:nvSpPr>
        <p:spPr>
          <a:xfrm>
            <a:off x="40913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548" name="Google Shape;1548;p127"/>
          <p:cNvPicPr preferRelativeResize="0"/>
          <p:nvPr/>
        </p:nvPicPr>
        <p:blipFill rotWithShape="1">
          <a:blip r:embed="rId2">
            <a:alphaModFix/>
          </a:blip>
          <a:srcRect b="0" l="27153" r="24469" t="0"/>
          <a:stretch/>
        </p:blipFill>
        <p:spPr>
          <a:xfrm>
            <a:off x="221000" y="0"/>
            <a:ext cx="321687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27"/>
          <p:cNvSpPr txBox="1"/>
          <p:nvPr>
            <p:ph idx="16" type="subTitle"/>
          </p:nvPr>
        </p:nvSpPr>
        <p:spPr>
          <a:xfrm>
            <a:off x="4088983" y="735825"/>
            <a:ext cx="4695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0" name="Google Shape;1550;p127"/>
          <p:cNvSpPr txBox="1"/>
          <p:nvPr>
            <p:ph type="title"/>
          </p:nvPr>
        </p:nvSpPr>
        <p:spPr>
          <a:xfrm>
            <a:off x="4072350" y="425875"/>
            <a:ext cx="472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1" name="Google Shape;1551;p12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2" name="Google Shape;1552;p127"/>
          <p:cNvSpPr txBox="1"/>
          <p:nvPr>
            <p:ph idx="17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Image">
  <p:cSld name="CUSTOM_15_1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8"/>
          <p:cNvSpPr txBox="1"/>
          <p:nvPr>
            <p:ph idx="1" type="subTitle"/>
          </p:nvPr>
        </p:nvSpPr>
        <p:spPr>
          <a:xfrm>
            <a:off x="66059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128"/>
          <p:cNvSpPr txBox="1"/>
          <p:nvPr>
            <p:ph idx="2" type="body"/>
          </p:nvPr>
        </p:nvSpPr>
        <p:spPr>
          <a:xfrm>
            <a:off x="66059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56" name="Google Shape;1556;p128"/>
          <p:cNvSpPr txBox="1"/>
          <p:nvPr>
            <p:ph idx="3" type="subTitle"/>
          </p:nvPr>
        </p:nvSpPr>
        <p:spPr>
          <a:xfrm>
            <a:off x="66059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128"/>
          <p:cNvSpPr txBox="1"/>
          <p:nvPr>
            <p:ph idx="4" type="body"/>
          </p:nvPr>
        </p:nvSpPr>
        <p:spPr>
          <a:xfrm>
            <a:off x="66059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58" name="Google Shape;1558;p128"/>
          <p:cNvSpPr txBox="1"/>
          <p:nvPr>
            <p:ph idx="5" type="subTitle"/>
          </p:nvPr>
        </p:nvSpPr>
        <p:spPr>
          <a:xfrm>
            <a:off x="66059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9" name="Google Shape;1559;p128"/>
          <p:cNvSpPr txBox="1"/>
          <p:nvPr>
            <p:ph idx="6" type="body"/>
          </p:nvPr>
        </p:nvSpPr>
        <p:spPr>
          <a:xfrm>
            <a:off x="66059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0" name="Google Shape;1560;p128"/>
          <p:cNvSpPr txBox="1"/>
          <p:nvPr>
            <p:ph idx="7" type="subTitle"/>
          </p:nvPr>
        </p:nvSpPr>
        <p:spPr>
          <a:xfrm>
            <a:off x="40913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128"/>
          <p:cNvSpPr txBox="1"/>
          <p:nvPr>
            <p:ph idx="8" type="body"/>
          </p:nvPr>
        </p:nvSpPr>
        <p:spPr>
          <a:xfrm>
            <a:off x="40913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2" name="Google Shape;1562;p128"/>
          <p:cNvSpPr txBox="1"/>
          <p:nvPr>
            <p:ph idx="9" type="subTitle"/>
          </p:nvPr>
        </p:nvSpPr>
        <p:spPr>
          <a:xfrm>
            <a:off x="40913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128"/>
          <p:cNvSpPr txBox="1"/>
          <p:nvPr>
            <p:ph idx="13" type="body"/>
          </p:nvPr>
        </p:nvSpPr>
        <p:spPr>
          <a:xfrm>
            <a:off x="40913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4" name="Google Shape;1564;p128"/>
          <p:cNvSpPr txBox="1"/>
          <p:nvPr>
            <p:ph idx="14" type="subTitle"/>
          </p:nvPr>
        </p:nvSpPr>
        <p:spPr>
          <a:xfrm>
            <a:off x="40913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128"/>
          <p:cNvSpPr txBox="1"/>
          <p:nvPr>
            <p:ph idx="15" type="body"/>
          </p:nvPr>
        </p:nvSpPr>
        <p:spPr>
          <a:xfrm>
            <a:off x="40913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6" name="Google Shape;1566;p128"/>
          <p:cNvSpPr txBox="1"/>
          <p:nvPr>
            <p:ph idx="16" type="subTitle"/>
          </p:nvPr>
        </p:nvSpPr>
        <p:spPr>
          <a:xfrm>
            <a:off x="4088983" y="735825"/>
            <a:ext cx="4695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7" name="Google Shape;1567;p128"/>
          <p:cNvSpPr txBox="1"/>
          <p:nvPr>
            <p:ph type="title"/>
          </p:nvPr>
        </p:nvSpPr>
        <p:spPr>
          <a:xfrm>
            <a:off x="4072350" y="425875"/>
            <a:ext cx="472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68" name="Google Shape;1568;p128"/>
          <p:cNvPicPr preferRelativeResize="0"/>
          <p:nvPr/>
        </p:nvPicPr>
        <p:blipFill rotWithShape="1">
          <a:blip r:embed="rId2">
            <a:alphaModFix/>
          </a:blip>
          <a:srcRect b="0" l="0" r="16611" t="0"/>
          <a:stretch/>
        </p:blipFill>
        <p:spPr>
          <a:xfrm>
            <a:off x="221005" y="0"/>
            <a:ext cx="32168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12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0" name="Google Shape;1570;p128"/>
          <p:cNvSpPr txBox="1"/>
          <p:nvPr>
            <p:ph idx="17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Image">
  <p:cSld name="CUSTOM_15_1_1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Google Shape;1572;p129"/>
          <p:cNvPicPr preferRelativeResize="0"/>
          <p:nvPr/>
        </p:nvPicPr>
        <p:blipFill rotWithShape="1">
          <a:blip r:embed="rId2">
            <a:alphaModFix/>
          </a:blip>
          <a:srcRect b="0" l="21820" r="0" t="0"/>
          <a:stretch/>
        </p:blipFill>
        <p:spPr>
          <a:xfrm>
            <a:off x="204525" y="0"/>
            <a:ext cx="321687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29"/>
          <p:cNvSpPr txBox="1"/>
          <p:nvPr>
            <p:ph idx="1" type="subTitle"/>
          </p:nvPr>
        </p:nvSpPr>
        <p:spPr>
          <a:xfrm>
            <a:off x="66059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129"/>
          <p:cNvSpPr txBox="1"/>
          <p:nvPr>
            <p:ph idx="2" type="body"/>
          </p:nvPr>
        </p:nvSpPr>
        <p:spPr>
          <a:xfrm>
            <a:off x="66059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5" name="Google Shape;1575;p129"/>
          <p:cNvSpPr txBox="1"/>
          <p:nvPr>
            <p:ph idx="3" type="subTitle"/>
          </p:nvPr>
        </p:nvSpPr>
        <p:spPr>
          <a:xfrm>
            <a:off x="66059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129"/>
          <p:cNvSpPr txBox="1"/>
          <p:nvPr>
            <p:ph idx="4" type="body"/>
          </p:nvPr>
        </p:nvSpPr>
        <p:spPr>
          <a:xfrm>
            <a:off x="66059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7" name="Google Shape;1577;p129"/>
          <p:cNvSpPr txBox="1"/>
          <p:nvPr>
            <p:ph idx="5" type="subTitle"/>
          </p:nvPr>
        </p:nvSpPr>
        <p:spPr>
          <a:xfrm>
            <a:off x="66059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8" name="Google Shape;1578;p129"/>
          <p:cNvSpPr txBox="1"/>
          <p:nvPr>
            <p:ph idx="6" type="body"/>
          </p:nvPr>
        </p:nvSpPr>
        <p:spPr>
          <a:xfrm>
            <a:off x="66059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9" name="Google Shape;1579;p129"/>
          <p:cNvSpPr txBox="1"/>
          <p:nvPr>
            <p:ph idx="7" type="subTitle"/>
          </p:nvPr>
        </p:nvSpPr>
        <p:spPr>
          <a:xfrm>
            <a:off x="40913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129"/>
          <p:cNvSpPr txBox="1"/>
          <p:nvPr>
            <p:ph idx="8" type="body"/>
          </p:nvPr>
        </p:nvSpPr>
        <p:spPr>
          <a:xfrm>
            <a:off x="40913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1" name="Google Shape;1581;p129"/>
          <p:cNvSpPr txBox="1"/>
          <p:nvPr>
            <p:ph idx="9" type="subTitle"/>
          </p:nvPr>
        </p:nvSpPr>
        <p:spPr>
          <a:xfrm>
            <a:off x="40913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2" name="Google Shape;1582;p129"/>
          <p:cNvSpPr txBox="1"/>
          <p:nvPr>
            <p:ph idx="13" type="body"/>
          </p:nvPr>
        </p:nvSpPr>
        <p:spPr>
          <a:xfrm>
            <a:off x="40913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3" name="Google Shape;1583;p129"/>
          <p:cNvSpPr txBox="1"/>
          <p:nvPr>
            <p:ph idx="14" type="subTitle"/>
          </p:nvPr>
        </p:nvSpPr>
        <p:spPr>
          <a:xfrm>
            <a:off x="40913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129"/>
          <p:cNvSpPr txBox="1"/>
          <p:nvPr>
            <p:ph idx="15" type="body"/>
          </p:nvPr>
        </p:nvSpPr>
        <p:spPr>
          <a:xfrm>
            <a:off x="40913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5" name="Google Shape;1585;p129"/>
          <p:cNvSpPr txBox="1"/>
          <p:nvPr>
            <p:ph idx="16" type="subTitle"/>
          </p:nvPr>
        </p:nvSpPr>
        <p:spPr>
          <a:xfrm>
            <a:off x="4088983" y="735825"/>
            <a:ext cx="4695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6" name="Google Shape;1586;p129"/>
          <p:cNvSpPr txBox="1"/>
          <p:nvPr>
            <p:ph type="title"/>
          </p:nvPr>
        </p:nvSpPr>
        <p:spPr>
          <a:xfrm>
            <a:off x="4072350" y="425875"/>
            <a:ext cx="472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7" name="Google Shape;1587;p12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8" name="Google Shape;1588;p129"/>
          <p:cNvSpPr txBox="1"/>
          <p:nvPr>
            <p:ph idx="17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i Bio Slide">
  <p:cSld name="CUSTOM_3_1_1_1_1_2_1_2_1_2_1_1_1_1_1_1">
    <p:bg>
      <p:bgPr>
        <a:noFill/>
      </p:bgPr>
    </p:bg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30"/>
          <p:cNvSpPr/>
          <p:nvPr/>
        </p:nvSpPr>
        <p:spPr>
          <a:xfrm>
            <a:off x="0" y="4616150"/>
            <a:ext cx="7736700" cy="527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130"/>
          <p:cNvSpPr/>
          <p:nvPr/>
        </p:nvSpPr>
        <p:spPr>
          <a:xfrm>
            <a:off x="0" y="4567250"/>
            <a:ext cx="9144000" cy="489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130"/>
          <p:cNvSpPr/>
          <p:nvPr/>
        </p:nvSpPr>
        <p:spPr>
          <a:xfrm>
            <a:off x="7682875" y="200250"/>
            <a:ext cx="1461000" cy="17133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130"/>
          <p:cNvSpPr/>
          <p:nvPr/>
        </p:nvSpPr>
        <p:spPr>
          <a:xfrm>
            <a:off x="7682850" y="1901550"/>
            <a:ext cx="1461000" cy="32421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130"/>
          <p:cNvSpPr/>
          <p:nvPr/>
        </p:nvSpPr>
        <p:spPr>
          <a:xfrm>
            <a:off x="0" y="0"/>
            <a:ext cx="9144000" cy="4845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130"/>
          <p:cNvSpPr/>
          <p:nvPr/>
        </p:nvSpPr>
        <p:spPr>
          <a:xfrm>
            <a:off x="0" y="469375"/>
            <a:ext cx="9144000" cy="3726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D_LOGO_RGB_ON_WHITE.png" id="1596" name="Google Shape;1596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3259" y="4553170"/>
            <a:ext cx="959702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130"/>
          <p:cNvSpPr txBox="1"/>
          <p:nvPr>
            <p:ph type="title"/>
          </p:nvPr>
        </p:nvSpPr>
        <p:spPr>
          <a:xfrm>
            <a:off x="153600" y="100825"/>
            <a:ext cx="6709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8" name="Google Shape;1598;p130"/>
          <p:cNvSpPr txBox="1"/>
          <p:nvPr>
            <p:ph idx="1" type="subTitle"/>
          </p:nvPr>
        </p:nvSpPr>
        <p:spPr>
          <a:xfrm>
            <a:off x="172875" y="545275"/>
            <a:ext cx="42117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9" name="Google Shape;1599;p130"/>
          <p:cNvSpPr txBox="1"/>
          <p:nvPr>
            <p:ph idx="2" type="subTitle"/>
          </p:nvPr>
        </p:nvSpPr>
        <p:spPr>
          <a:xfrm>
            <a:off x="7832800" y="2037550"/>
            <a:ext cx="11817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0" name="Google Shape;1600;p130"/>
          <p:cNvSpPr txBox="1"/>
          <p:nvPr>
            <p:ph idx="3" type="title"/>
          </p:nvPr>
        </p:nvSpPr>
        <p:spPr>
          <a:xfrm>
            <a:off x="7779550" y="1525325"/>
            <a:ext cx="11817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None/>
              <a:defRPr b="1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1" name="Google Shape;1601;p130"/>
          <p:cNvSpPr/>
          <p:nvPr/>
        </p:nvSpPr>
        <p:spPr>
          <a:xfrm>
            <a:off x="153600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30"/>
          <p:cNvSpPr/>
          <p:nvPr/>
        </p:nvSpPr>
        <p:spPr>
          <a:xfrm>
            <a:off x="1020571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30"/>
          <p:cNvSpPr/>
          <p:nvPr/>
        </p:nvSpPr>
        <p:spPr>
          <a:xfrm>
            <a:off x="1887543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30"/>
          <p:cNvSpPr/>
          <p:nvPr/>
        </p:nvSpPr>
        <p:spPr>
          <a:xfrm>
            <a:off x="2754514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30"/>
          <p:cNvSpPr/>
          <p:nvPr/>
        </p:nvSpPr>
        <p:spPr>
          <a:xfrm>
            <a:off x="3621485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0"/>
          <p:cNvSpPr/>
          <p:nvPr/>
        </p:nvSpPr>
        <p:spPr>
          <a:xfrm>
            <a:off x="4488456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0"/>
          <p:cNvSpPr/>
          <p:nvPr/>
        </p:nvSpPr>
        <p:spPr>
          <a:xfrm>
            <a:off x="5355428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0"/>
          <p:cNvSpPr/>
          <p:nvPr/>
        </p:nvSpPr>
        <p:spPr>
          <a:xfrm>
            <a:off x="6236503" y="44041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9" name="Google Shape;160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487" y="504175"/>
            <a:ext cx="303000" cy="3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30"/>
          <p:cNvSpPr txBox="1"/>
          <p:nvPr>
            <p:ph idx="4" type="subTitle"/>
          </p:nvPr>
        </p:nvSpPr>
        <p:spPr>
          <a:xfrm>
            <a:off x="4929200" y="553800"/>
            <a:ext cx="2373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11" name="Google Shape;1611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874" y="3102"/>
            <a:ext cx="14610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130"/>
          <p:cNvSpPr txBox="1"/>
          <p:nvPr/>
        </p:nvSpPr>
        <p:spPr>
          <a:xfrm>
            <a:off x="172875" y="1049800"/>
            <a:ext cx="3501900" cy="3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Lorem ipsum dolor sit amet, consectetur adipiscing elit. Morbi malesuada libero nec elit tincidunt, ut bibendum enim feugiat. </a:t>
            </a:r>
            <a:endParaRPr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323232"/>
                </a:solidFill>
              </a:rPr>
              <a:t>Title, Location</a:t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900"/>
              <a:buChar char="●"/>
            </a:pPr>
            <a:r>
              <a:rPr lang="en-GB" sz="900"/>
              <a:t>Lorem ipsum dolor sit amet, consectetur adipiscing elit. Morbi malesuada libero nec elit tincidunt, ut bibendum enim feugiat. </a:t>
            </a:r>
            <a:endParaRPr sz="9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323232"/>
                </a:solidFill>
              </a:rPr>
              <a:t>Title, Location</a:t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900"/>
              <a:buChar char="●"/>
            </a:pPr>
            <a:r>
              <a:rPr lang="en-GB" sz="900"/>
              <a:t>Lorem ipsum dolor sit amet, consectetur adipiscing elit. Morbi malesuada libero nec elit tincidunt, ut bibendum enim feugiat. </a:t>
            </a:r>
            <a:endParaRPr sz="900"/>
          </a:p>
        </p:txBody>
      </p:sp>
      <p:sp>
        <p:nvSpPr>
          <p:cNvPr id="1613" name="Google Shape;1613;p130"/>
          <p:cNvSpPr txBox="1"/>
          <p:nvPr/>
        </p:nvSpPr>
        <p:spPr>
          <a:xfrm>
            <a:off x="3954488" y="1049938"/>
            <a:ext cx="3501900" cy="3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323232"/>
                </a:solidFill>
              </a:rPr>
              <a:t>Title, Location</a:t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900"/>
              <a:buChar char="●"/>
            </a:pPr>
            <a:r>
              <a:rPr lang="en-GB" sz="900"/>
              <a:t>Lorem ipsum dolor sit amet, consectetur adipiscing elit. Morbi malesuada libero nec elit tincidunt, ut bibendum enim feugiat. </a:t>
            </a:r>
            <a:endParaRPr sz="9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323232"/>
                </a:solidFill>
              </a:rPr>
              <a:t>Title, Location</a:t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900"/>
              <a:buChar char="●"/>
            </a:pPr>
            <a:r>
              <a:rPr lang="en-GB" sz="900"/>
              <a:t>Lorem ipsum dolor sit amet, consectetur adipiscing elit. Morbi malesuada libero nec elit tincidunt, ut bibendum enim feugiat.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900"/>
              <a:buChar char="●"/>
            </a:pPr>
            <a:r>
              <a:t/>
            </a:r>
            <a:endParaRPr b="1" sz="900">
              <a:solidFill>
                <a:srgbClr val="323232"/>
              </a:solidFill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 Team">
  <p:cSld name="CUSTOM_4_1_1_1_1">
    <p:bg>
      <p:bgPr>
        <a:solidFill>
          <a:schemeClr val="accent1"/>
        </a:solidFill>
      </p:bgPr>
    </p:bg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31"/>
          <p:cNvPicPr preferRelativeResize="0"/>
          <p:nvPr/>
        </p:nvPicPr>
        <p:blipFill rotWithShape="1">
          <a:blip r:embed="rId2">
            <a:alphaModFix/>
          </a:blip>
          <a:srcRect b="6879" l="0" r="0" t="28096"/>
          <a:stretch/>
        </p:blipFill>
        <p:spPr>
          <a:xfrm>
            <a:off x="6932725" y="0"/>
            <a:ext cx="908749" cy="886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131"/>
          <p:cNvPicPr preferRelativeResize="0"/>
          <p:nvPr/>
        </p:nvPicPr>
        <p:blipFill rotWithShape="1">
          <a:blip r:embed="rId3">
            <a:alphaModFix/>
          </a:blip>
          <a:srcRect b="8283" l="-4917" r="8121" t="25182"/>
          <a:stretch/>
        </p:blipFill>
        <p:spPr>
          <a:xfrm>
            <a:off x="6117475" y="861425"/>
            <a:ext cx="889324" cy="9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31"/>
          <p:cNvPicPr preferRelativeResize="0"/>
          <p:nvPr/>
        </p:nvPicPr>
        <p:blipFill rotWithShape="1">
          <a:blip r:embed="rId4">
            <a:alphaModFix/>
          </a:blip>
          <a:srcRect b="5683" l="0" r="0" t="26579"/>
          <a:stretch/>
        </p:blipFill>
        <p:spPr>
          <a:xfrm>
            <a:off x="5282050" y="889450"/>
            <a:ext cx="889200" cy="90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31"/>
          <p:cNvPicPr preferRelativeResize="0"/>
          <p:nvPr/>
        </p:nvPicPr>
        <p:blipFill rotWithShape="1">
          <a:blip r:embed="rId5">
            <a:alphaModFix/>
          </a:blip>
          <a:srcRect b="0" l="0" r="1574" t="17478"/>
          <a:stretch/>
        </p:blipFill>
        <p:spPr>
          <a:xfrm>
            <a:off x="3530128" y="1715686"/>
            <a:ext cx="908744" cy="95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31"/>
          <p:cNvPicPr preferRelativeResize="0"/>
          <p:nvPr/>
        </p:nvPicPr>
        <p:blipFill rotWithShape="1">
          <a:blip r:embed="rId6">
            <a:alphaModFix/>
          </a:blip>
          <a:srcRect b="6659" l="6207" r="4864" t="32185"/>
          <a:stretch/>
        </p:blipFill>
        <p:spPr>
          <a:xfrm>
            <a:off x="1778640" y="889452"/>
            <a:ext cx="889330" cy="91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31"/>
          <p:cNvPicPr preferRelativeResize="0"/>
          <p:nvPr/>
        </p:nvPicPr>
        <p:blipFill rotWithShape="1">
          <a:blip r:embed="rId7">
            <a:alphaModFix/>
          </a:blip>
          <a:srcRect b="9926" l="0" r="0" t="23406"/>
          <a:stretch/>
        </p:blipFill>
        <p:spPr>
          <a:xfrm>
            <a:off x="889321" y="117"/>
            <a:ext cx="889320" cy="8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17"/>
            <a:ext cx="889320" cy="8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1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9321" y="889444"/>
            <a:ext cx="889320" cy="8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1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889443"/>
            <a:ext cx="889319" cy="88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131"/>
          <p:cNvPicPr preferRelativeResize="0"/>
          <p:nvPr/>
        </p:nvPicPr>
        <p:blipFill rotWithShape="1">
          <a:blip r:embed="rId11">
            <a:alphaModFix/>
          </a:blip>
          <a:srcRect b="3730" l="7766" r="7631" t="11666"/>
          <a:stretch/>
        </p:blipFill>
        <p:spPr>
          <a:xfrm>
            <a:off x="1778640" y="117"/>
            <a:ext cx="889333" cy="88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131"/>
          <p:cNvPicPr preferRelativeResize="0"/>
          <p:nvPr/>
        </p:nvPicPr>
        <p:blipFill rotWithShape="1">
          <a:blip r:embed="rId12">
            <a:alphaModFix/>
          </a:blip>
          <a:srcRect b="14298" l="11646" r="6332" t="29296"/>
          <a:stretch/>
        </p:blipFill>
        <p:spPr>
          <a:xfrm>
            <a:off x="3503076" y="2668109"/>
            <a:ext cx="889214" cy="88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131"/>
          <p:cNvPicPr preferRelativeResize="0"/>
          <p:nvPr/>
        </p:nvPicPr>
        <p:blipFill rotWithShape="1">
          <a:blip r:embed="rId13">
            <a:alphaModFix/>
          </a:blip>
          <a:srcRect b="12639" l="0" r="0" t="18594"/>
          <a:stretch/>
        </p:blipFill>
        <p:spPr>
          <a:xfrm>
            <a:off x="2667963" y="889444"/>
            <a:ext cx="862158" cy="8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131"/>
          <p:cNvPicPr preferRelativeResize="0"/>
          <p:nvPr/>
        </p:nvPicPr>
        <p:blipFill rotWithShape="1">
          <a:blip r:embed="rId14">
            <a:alphaModFix/>
          </a:blip>
          <a:srcRect b="11178" l="5926" r="0" t="24129"/>
          <a:stretch/>
        </p:blipFill>
        <p:spPr>
          <a:xfrm>
            <a:off x="2667963" y="117"/>
            <a:ext cx="862169" cy="8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131"/>
          <p:cNvPicPr preferRelativeResize="0"/>
          <p:nvPr/>
        </p:nvPicPr>
        <p:blipFill rotWithShape="1">
          <a:blip r:embed="rId15">
            <a:alphaModFix/>
          </a:blip>
          <a:srcRect b="0" l="0" r="3053" t="0"/>
          <a:stretch/>
        </p:blipFill>
        <p:spPr>
          <a:xfrm>
            <a:off x="3530126" y="117"/>
            <a:ext cx="862164" cy="88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31"/>
          <p:cNvPicPr preferRelativeResize="0"/>
          <p:nvPr/>
        </p:nvPicPr>
        <p:blipFill rotWithShape="1">
          <a:blip r:embed="rId16">
            <a:alphaModFix/>
          </a:blip>
          <a:srcRect b="0" l="0" r="3053" t="0"/>
          <a:stretch/>
        </p:blipFill>
        <p:spPr>
          <a:xfrm>
            <a:off x="3530126" y="889444"/>
            <a:ext cx="862164" cy="88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31"/>
          <p:cNvPicPr preferRelativeResize="0"/>
          <p:nvPr/>
        </p:nvPicPr>
        <p:blipFill rotWithShape="1">
          <a:blip r:embed="rId17">
            <a:alphaModFix/>
          </a:blip>
          <a:srcRect b="3671" l="0" r="0" t="16327"/>
          <a:stretch/>
        </p:blipFill>
        <p:spPr>
          <a:xfrm>
            <a:off x="889321" y="1778769"/>
            <a:ext cx="889326" cy="88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131"/>
          <p:cNvPicPr preferRelativeResize="0"/>
          <p:nvPr/>
        </p:nvPicPr>
        <p:blipFill rotWithShape="1">
          <a:blip r:embed="rId18">
            <a:alphaModFix/>
          </a:blip>
          <a:srcRect b="5793" l="0" r="0" t="27540"/>
          <a:stretch/>
        </p:blipFill>
        <p:spPr>
          <a:xfrm>
            <a:off x="0" y="1778770"/>
            <a:ext cx="889326" cy="8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31"/>
          <p:cNvPicPr preferRelativeResize="0"/>
          <p:nvPr/>
        </p:nvPicPr>
        <p:blipFill rotWithShape="1">
          <a:blip r:embed="rId19">
            <a:alphaModFix/>
          </a:blip>
          <a:srcRect b="6119" l="0" r="0" t="27213"/>
          <a:stretch/>
        </p:blipFill>
        <p:spPr>
          <a:xfrm>
            <a:off x="2654437" y="1778770"/>
            <a:ext cx="889216" cy="88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131"/>
          <p:cNvPicPr preferRelativeResize="0"/>
          <p:nvPr/>
        </p:nvPicPr>
        <p:blipFill rotWithShape="1">
          <a:blip r:embed="rId20">
            <a:alphaModFix/>
          </a:blip>
          <a:srcRect b="1599" l="0" r="0" t="18400"/>
          <a:stretch/>
        </p:blipFill>
        <p:spPr>
          <a:xfrm>
            <a:off x="1778642" y="1778770"/>
            <a:ext cx="889326" cy="88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131"/>
          <p:cNvPicPr preferRelativeResize="0"/>
          <p:nvPr/>
        </p:nvPicPr>
        <p:blipFill rotWithShape="1">
          <a:blip r:embed="rId21">
            <a:alphaModFix/>
          </a:blip>
          <a:srcRect b="4688" l="0" r="3016" t="30645"/>
          <a:stretch/>
        </p:blipFill>
        <p:spPr>
          <a:xfrm>
            <a:off x="889330" y="2668119"/>
            <a:ext cx="889212" cy="8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131"/>
          <p:cNvPicPr preferRelativeResize="0"/>
          <p:nvPr/>
        </p:nvPicPr>
        <p:blipFill rotWithShape="1">
          <a:blip r:embed="rId22">
            <a:alphaModFix/>
          </a:blip>
          <a:srcRect b="15268" l="0" r="0" t="18055"/>
          <a:stretch/>
        </p:blipFill>
        <p:spPr>
          <a:xfrm>
            <a:off x="59" y="2668099"/>
            <a:ext cx="889214" cy="88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31"/>
          <p:cNvPicPr preferRelativeResize="0"/>
          <p:nvPr/>
        </p:nvPicPr>
        <p:blipFill rotWithShape="1">
          <a:blip r:embed="rId23">
            <a:alphaModFix/>
          </a:blip>
          <a:srcRect b="10833" l="0" r="0" t="9153"/>
          <a:stretch/>
        </p:blipFill>
        <p:spPr>
          <a:xfrm>
            <a:off x="1778541" y="2668099"/>
            <a:ext cx="889213" cy="88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31"/>
          <p:cNvPicPr preferRelativeResize="0"/>
          <p:nvPr/>
        </p:nvPicPr>
        <p:blipFill rotWithShape="1">
          <a:blip r:embed="rId24">
            <a:alphaModFix/>
          </a:blip>
          <a:srcRect b="717" l="0" r="0" t="16760"/>
          <a:stretch/>
        </p:blipFill>
        <p:spPr>
          <a:xfrm>
            <a:off x="2667970" y="2668109"/>
            <a:ext cx="862153" cy="88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31"/>
          <p:cNvPicPr preferRelativeResize="0"/>
          <p:nvPr/>
        </p:nvPicPr>
        <p:blipFill rotWithShape="1">
          <a:blip r:embed="rId25">
            <a:alphaModFix/>
          </a:blip>
          <a:srcRect b="0" l="0" r="0" t="33333"/>
          <a:stretch/>
        </p:blipFill>
        <p:spPr>
          <a:xfrm>
            <a:off x="4392722" y="1778778"/>
            <a:ext cx="889332" cy="8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31"/>
          <p:cNvPicPr preferRelativeResize="0"/>
          <p:nvPr/>
        </p:nvPicPr>
        <p:blipFill rotWithShape="1">
          <a:blip r:embed="rId26">
            <a:alphaModFix/>
          </a:blip>
          <a:srcRect b="8270" l="0" r="8374" t="30645"/>
          <a:stretch/>
        </p:blipFill>
        <p:spPr>
          <a:xfrm>
            <a:off x="4392722" y="117"/>
            <a:ext cx="889330" cy="8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131"/>
          <p:cNvPicPr preferRelativeResize="0"/>
          <p:nvPr/>
        </p:nvPicPr>
        <p:blipFill rotWithShape="1">
          <a:blip r:embed="rId27">
            <a:alphaModFix/>
          </a:blip>
          <a:srcRect b="4317" l="0" r="4333" t="31902"/>
          <a:stretch/>
        </p:blipFill>
        <p:spPr>
          <a:xfrm>
            <a:off x="4392722" y="889441"/>
            <a:ext cx="889330" cy="8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131"/>
          <p:cNvPicPr preferRelativeResize="0"/>
          <p:nvPr/>
        </p:nvPicPr>
        <p:blipFill rotWithShape="1">
          <a:blip r:embed="rId28">
            <a:alphaModFix/>
          </a:blip>
          <a:srcRect b="4648" l="0" r="0" t="26585"/>
          <a:stretch/>
        </p:blipFill>
        <p:spPr>
          <a:xfrm>
            <a:off x="6144644" y="0"/>
            <a:ext cx="862155" cy="8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13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282486" y="116"/>
            <a:ext cx="889213" cy="889215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31"/>
          <p:cNvSpPr txBox="1"/>
          <p:nvPr/>
        </p:nvSpPr>
        <p:spPr>
          <a:xfrm>
            <a:off x="136450" y="3681625"/>
            <a:ext cx="80916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 300 strong...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44" name="Google Shape;1644;p131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392293" y="2668126"/>
            <a:ext cx="889208" cy="88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131"/>
          <p:cNvPicPr preferRelativeResize="0"/>
          <p:nvPr/>
        </p:nvPicPr>
        <p:blipFill rotWithShape="1">
          <a:blip r:embed="rId31">
            <a:alphaModFix/>
          </a:blip>
          <a:srcRect b="3034" l="0" r="3053" t="0"/>
          <a:stretch/>
        </p:blipFill>
        <p:spPr>
          <a:xfrm>
            <a:off x="5282475" y="1778775"/>
            <a:ext cx="889200" cy="8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131"/>
          <p:cNvSpPr txBox="1"/>
          <p:nvPr/>
        </p:nvSpPr>
        <p:spPr>
          <a:xfrm>
            <a:off x="152400" y="4356025"/>
            <a:ext cx="8151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Cross discipline, agile team members</a:t>
            </a:r>
            <a:endParaRPr b="1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re/Flex Model">
  <p:cSld name="CUSTOM_6_4">
    <p:bg>
      <p:bgPr>
        <a:noFill/>
      </p:bgPr>
    </p:bg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32"/>
          <p:cNvSpPr/>
          <p:nvPr/>
        </p:nvSpPr>
        <p:spPr>
          <a:xfrm>
            <a:off x="383850" y="1914413"/>
            <a:ext cx="8528700" cy="97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132"/>
          <p:cNvSpPr txBox="1"/>
          <p:nvPr/>
        </p:nvSpPr>
        <p:spPr>
          <a:xfrm>
            <a:off x="1267275" y="2577810"/>
            <a:ext cx="844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SMEs</a:t>
            </a:r>
            <a:endParaRPr sz="9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0" name="Google Shape;1650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0576" y="2138062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8637" y="2137996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3510" y="2016603"/>
            <a:ext cx="290489" cy="435734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132"/>
          <p:cNvSpPr/>
          <p:nvPr/>
        </p:nvSpPr>
        <p:spPr>
          <a:xfrm>
            <a:off x="2831025" y="1670650"/>
            <a:ext cx="3495900" cy="14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4" name="Google Shape;165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153" y="2163116"/>
            <a:ext cx="290489" cy="435732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132"/>
          <p:cNvSpPr txBox="1"/>
          <p:nvPr/>
        </p:nvSpPr>
        <p:spPr>
          <a:xfrm>
            <a:off x="2831047" y="2622100"/>
            <a:ext cx="9885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Scrum Master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6" name="Google Shape;1656;p132"/>
          <p:cNvSpPr txBox="1"/>
          <p:nvPr/>
        </p:nvSpPr>
        <p:spPr>
          <a:xfrm>
            <a:off x="4027072" y="2622111"/>
            <a:ext cx="9885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Scrum Team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7" name="Google Shape;165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408" y="2092733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099" y="2163116"/>
            <a:ext cx="290489" cy="435732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32"/>
          <p:cNvSpPr txBox="1"/>
          <p:nvPr/>
        </p:nvSpPr>
        <p:spPr>
          <a:xfrm>
            <a:off x="5175800" y="2622100"/>
            <a:ext cx="1151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0" name="Google Shape;1660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164" y="3292065"/>
            <a:ext cx="290489" cy="435732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132"/>
          <p:cNvSpPr txBox="1"/>
          <p:nvPr/>
        </p:nvSpPr>
        <p:spPr>
          <a:xfrm>
            <a:off x="3939873" y="3720574"/>
            <a:ext cx="1151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Business Owner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2" name="Google Shape;1662;p132"/>
          <p:cNvSpPr/>
          <p:nvPr/>
        </p:nvSpPr>
        <p:spPr>
          <a:xfrm rot="5400000">
            <a:off x="3449297" y="2887973"/>
            <a:ext cx="493500" cy="736800"/>
          </a:xfrm>
          <a:prstGeom prst="bentUpArrow">
            <a:avLst>
              <a:gd fmla="val 10736" name="adj1"/>
              <a:gd fmla="val 20091" name="adj2"/>
              <a:gd fmla="val 1853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2"/>
          <p:cNvSpPr/>
          <p:nvPr/>
        </p:nvSpPr>
        <p:spPr>
          <a:xfrm>
            <a:off x="5074400" y="3029800"/>
            <a:ext cx="2533200" cy="698100"/>
          </a:xfrm>
          <a:prstGeom prst="leftUpArrow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32"/>
          <p:cNvSpPr/>
          <p:nvPr/>
        </p:nvSpPr>
        <p:spPr>
          <a:xfrm>
            <a:off x="2197025" y="2312100"/>
            <a:ext cx="536100" cy="153300"/>
          </a:xfrm>
          <a:prstGeom prst="leftRightArrow">
            <a:avLst>
              <a:gd fmla="val 37155" name="adj1"/>
              <a:gd fmla="val 4146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2"/>
          <p:cNvSpPr/>
          <p:nvPr/>
        </p:nvSpPr>
        <p:spPr>
          <a:xfrm flipH="1" rot="-5400000">
            <a:off x="5175353" y="2908673"/>
            <a:ext cx="493500" cy="695400"/>
          </a:xfrm>
          <a:prstGeom prst="bentUpArrow">
            <a:avLst>
              <a:gd fmla="val 10736" name="adj1"/>
              <a:gd fmla="val 20091" name="adj2"/>
              <a:gd fmla="val 1853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2"/>
          <p:cNvSpPr txBox="1"/>
          <p:nvPr/>
        </p:nvSpPr>
        <p:spPr>
          <a:xfrm>
            <a:off x="3595521" y="1298500"/>
            <a:ext cx="1794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Poppins"/>
                <a:ea typeface="Poppins"/>
                <a:cs typeface="Poppins"/>
                <a:sym typeface="Poppins"/>
              </a:rPr>
              <a:t>Core Scrum Team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7" name="Google Shape;1667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4450" y="2092750"/>
            <a:ext cx="290475" cy="43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105" y="2178138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167" y="2178073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8237" y="2178175"/>
            <a:ext cx="290475" cy="435712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132"/>
          <p:cNvSpPr txBox="1"/>
          <p:nvPr/>
        </p:nvSpPr>
        <p:spPr>
          <a:xfrm>
            <a:off x="7031575" y="2533900"/>
            <a:ext cx="10743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9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72" name="Google Shape;1672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076" y="2094149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9137" y="2094084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4010" y="1972691"/>
            <a:ext cx="290489" cy="435734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132"/>
          <p:cNvSpPr/>
          <p:nvPr/>
        </p:nvSpPr>
        <p:spPr>
          <a:xfrm>
            <a:off x="6424825" y="2312112"/>
            <a:ext cx="536100" cy="153300"/>
          </a:xfrm>
          <a:prstGeom prst="leftRightArrow">
            <a:avLst>
              <a:gd fmla="val 37155" name="adj1"/>
              <a:gd fmla="val 4146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6" name="Google Shape;167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53" y="3152791"/>
            <a:ext cx="290489" cy="4357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32"/>
          <p:cNvSpPr txBox="1"/>
          <p:nvPr/>
        </p:nvSpPr>
        <p:spPr>
          <a:xfrm>
            <a:off x="460047" y="3611775"/>
            <a:ext cx="9885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DevOps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78" name="Google Shape;167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753" y="3152791"/>
            <a:ext cx="290489" cy="4357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132"/>
          <p:cNvSpPr txBox="1"/>
          <p:nvPr/>
        </p:nvSpPr>
        <p:spPr>
          <a:xfrm>
            <a:off x="1099647" y="3611775"/>
            <a:ext cx="9885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Supporting Crew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0" name="Google Shape;1680;p132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-GB" sz="24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CORE / FLEX </a:t>
            </a: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1" name="Google Shape;1681;p132"/>
          <p:cNvSpPr txBox="1"/>
          <p:nvPr/>
        </p:nvSpPr>
        <p:spPr>
          <a:xfrm>
            <a:off x="328569" y="735825"/>
            <a:ext cx="397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Augmenting your capabilities with ours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2" name="Google Shape;1682;p13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3" name="Google Shape;1683;p132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Title">
  <p:cSld name="3_Headline and Content 1_1_1_4_1">
    <p:bg>
      <p:bgPr>
        <a:solidFill>
          <a:srgbClr val="2897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-11550"/>
            <a:ext cx="9144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7646350" y="3788175"/>
            <a:ext cx="1425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23075" y="4621325"/>
            <a:ext cx="1012500" cy="269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AND Digital 2018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587125" y="3813550"/>
            <a:ext cx="1425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1091225" y="2245675"/>
            <a:ext cx="74922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  <a:defRPr b="1" i="0" sz="4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5"/>
          <p:cNvSpPr txBox="1"/>
          <p:nvPr/>
        </p:nvSpPr>
        <p:spPr>
          <a:xfrm>
            <a:off x="523075" y="4621325"/>
            <a:ext cx="1012500" cy="269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AND Digital 2018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560700" y="3563875"/>
            <a:ext cx="8022600" cy="3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NDigital_LOGO_LONG_RGB_ON_COLOUR.png" id="73" name="Google Shape;7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6362" y="3692125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479525" y="3174925"/>
            <a:ext cx="8098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5"/>
          <p:cNvSpPr/>
          <p:nvPr/>
        </p:nvSpPr>
        <p:spPr>
          <a:xfrm>
            <a:off x="342850" y="4365750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ays of Working">
  <p:cSld name="CUSTOM_16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33"/>
          <p:cNvSpPr/>
          <p:nvPr/>
        </p:nvSpPr>
        <p:spPr>
          <a:xfrm>
            <a:off x="325225" y="1285950"/>
            <a:ext cx="337200" cy="1310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33"/>
          <p:cNvSpPr/>
          <p:nvPr/>
        </p:nvSpPr>
        <p:spPr>
          <a:xfrm>
            <a:off x="940875" y="2455913"/>
            <a:ext cx="985800" cy="1929600"/>
          </a:xfrm>
          <a:prstGeom prst="bracePair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133"/>
          <p:cNvSpPr/>
          <p:nvPr/>
        </p:nvSpPr>
        <p:spPr>
          <a:xfrm>
            <a:off x="662425" y="2416575"/>
            <a:ext cx="727800" cy="223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8" name="Google Shape;1688;p133"/>
          <p:cNvGrpSpPr/>
          <p:nvPr/>
        </p:nvGrpSpPr>
        <p:grpSpPr>
          <a:xfrm flipH="1" rot="10800000">
            <a:off x="3527943" y="1498685"/>
            <a:ext cx="2532540" cy="2532540"/>
            <a:chOff x="2820225" y="891450"/>
            <a:chExt cx="3175200" cy="3175200"/>
          </a:xfrm>
        </p:grpSpPr>
        <p:sp>
          <p:nvSpPr>
            <p:cNvPr id="1689" name="Google Shape;1689;p133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33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1" name="Google Shape;1691;p133"/>
          <p:cNvGrpSpPr/>
          <p:nvPr/>
        </p:nvGrpSpPr>
        <p:grpSpPr>
          <a:xfrm rot="-8727071">
            <a:off x="5313711" y="554861"/>
            <a:ext cx="1651125" cy="1651125"/>
            <a:chOff x="2820225" y="891450"/>
            <a:chExt cx="3175200" cy="3175200"/>
          </a:xfrm>
        </p:grpSpPr>
        <p:sp>
          <p:nvSpPr>
            <p:cNvPr id="1692" name="Google Shape;1692;p133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chemeClr val="accent2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33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accent2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4" name="Google Shape;1694;p133"/>
          <p:cNvSpPr/>
          <p:nvPr/>
        </p:nvSpPr>
        <p:spPr>
          <a:xfrm>
            <a:off x="3531990" y="3752225"/>
            <a:ext cx="2747100" cy="38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33"/>
          <p:cNvSpPr/>
          <p:nvPr/>
        </p:nvSpPr>
        <p:spPr>
          <a:xfrm>
            <a:off x="3537300" y="4199325"/>
            <a:ext cx="2745900" cy="200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</a:rPr>
              <a:t>Backlog Refinement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1696" name="Google Shape;1696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7529" y="1894452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133"/>
          <p:cNvSpPr txBox="1"/>
          <p:nvPr/>
        </p:nvSpPr>
        <p:spPr>
          <a:xfrm>
            <a:off x="4271046" y="2273238"/>
            <a:ext cx="4995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Scrum Master</a:t>
            </a:r>
            <a:endParaRPr sz="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98" name="Google Shape;1698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63610" y="1884307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133"/>
          <p:cNvSpPr txBox="1"/>
          <p:nvPr/>
        </p:nvSpPr>
        <p:spPr>
          <a:xfrm>
            <a:off x="4767675" y="2291925"/>
            <a:ext cx="5865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0" name="Google Shape;170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35195" y="2644157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33"/>
          <p:cNvSpPr txBox="1"/>
          <p:nvPr/>
        </p:nvSpPr>
        <p:spPr>
          <a:xfrm>
            <a:off x="4366628" y="3027986"/>
            <a:ext cx="919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Development Team</a:t>
            </a:r>
            <a:endParaRPr sz="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2" name="Google Shape;1702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91277" y="2634013"/>
            <a:ext cx="226457" cy="3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3236" y="2644157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133"/>
          <p:cNvSpPr txBox="1"/>
          <p:nvPr/>
        </p:nvSpPr>
        <p:spPr>
          <a:xfrm>
            <a:off x="4329375" y="3383975"/>
            <a:ext cx="8982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SPRINT</a:t>
            </a:r>
            <a:endParaRPr b="1"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1-4 weeks</a:t>
            </a:r>
            <a:endParaRPr b="1" sz="7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5" name="Google Shape;1705;p133"/>
          <p:cNvSpPr txBox="1"/>
          <p:nvPr/>
        </p:nvSpPr>
        <p:spPr>
          <a:xfrm>
            <a:off x="5549558" y="1388357"/>
            <a:ext cx="1179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I did yesterday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I plan today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My impediments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1706" name="Google Shape;1706;p133"/>
          <p:cNvSpPr/>
          <p:nvPr/>
        </p:nvSpPr>
        <p:spPr>
          <a:xfrm>
            <a:off x="6646365" y="2561199"/>
            <a:ext cx="898200" cy="442500"/>
          </a:xfrm>
          <a:prstGeom prst="flowChartAlternateProcess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Sprint Review</a:t>
            </a:r>
            <a:endParaRPr b="1" sz="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7" name="Google Shape;1707;p133"/>
          <p:cNvSpPr txBox="1"/>
          <p:nvPr/>
        </p:nvSpPr>
        <p:spPr>
          <a:xfrm>
            <a:off x="6485725" y="2962150"/>
            <a:ext cx="1263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we completed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Demonstrate features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What’s next?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1708" name="Google Shape;1708;p133"/>
          <p:cNvSpPr/>
          <p:nvPr/>
        </p:nvSpPr>
        <p:spPr>
          <a:xfrm>
            <a:off x="6982275" y="2417454"/>
            <a:ext cx="213900" cy="21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33"/>
          <p:cNvSpPr txBox="1"/>
          <p:nvPr/>
        </p:nvSpPr>
        <p:spPr>
          <a:xfrm>
            <a:off x="6956196" y="2403306"/>
            <a:ext cx="2139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0" name="Google Shape;1710;p133"/>
          <p:cNvSpPr/>
          <p:nvPr/>
        </p:nvSpPr>
        <p:spPr>
          <a:xfrm>
            <a:off x="7885325" y="2561199"/>
            <a:ext cx="898200" cy="442500"/>
          </a:xfrm>
          <a:prstGeom prst="flowChartAlternateProcess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Sprint Retrospective</a:t>
            </a:r>
            <a:endParaRPr b="1" sz="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1" name="Google Shape;1711;p133"/>
          <p:cNvSpPr txBox="1"/>
          <p:nvPr/>
        </p:nvSpPr>
        <p:spPr>
          <a:xfrm>
            <a:off x="7699852" y="2962155"/>
            <a:ext cx="12690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went well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didn’t!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can we improve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1712" name="Google Shape;1712;p133"/>
          <p:cNvSpPr/>
          <p:nvPr/>
        </p:nvSpPr>
        <p:spPr>
          <a:xfrm>
            <a:off x="8221236" y="2417454"/>
            <a:ext cx="213900" cy="21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33"/>
          <p:cNvSpPr txBox="1"/>
          <p:nvPr/>
        </p:nvSpPr>
        <p:spPr>
          <a:xfrm>
            <a:off x="8195157" y="2403306"/>
            <a:ext cx="2139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4" name="Google Shape;1714;p133"/>
          <p:cNvSpPr/>
          <p:nvPr/>
        </p:nvSpPr>
        <p:spPr>
          <a:xfrm>
            <a:off x="6519071" y="3734726"/>
            <a:ext cx="1140300" cy="6558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</a:rPr>
              <a:t>Shippable Product Increment</a:t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1715" name="Google Shape;1715;p133"/>
          <p:cNvSpPr/>
          <p:nvPr/>
        </p:nvSpPr>
        <p:spPr>
          <a:xfrm>
            <a:off x="2379400" y="2670504"/>
            <a:ext cx="898200" cy="442500"/>
          </a:xfrm>
          <a:prstGeom prst="flowChartAlternateProcess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Sprint Planning</a:t>
            </a:r>
            <a:endParaRPr b="1" sz="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6" name="Google Shape;1716;p133"/>
          <p:cNvSpPr txBox="1"/>
          <p:nvPr/>
        </p:nvSpPr>
        <p:spPr>
          <a:xfrm>
            <a:off x="2219275" y="3094545"/>
            <a:ext cx="1179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Review the backlog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Estimate tasks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Agree forecast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Agree goals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1717" name="Google Shape;1717;p133"/>
          <p:cNvSpPr/>
          <p:nvPr/>
        </p:nvSpPr>
        <p:spPr>
          <a:xfrm>
            <a:off x="2715308" y="2522189"/>
            <a:ext cx="213900" cy="21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33"/>
          <p:cNvSpPr txBox="1"/>
          <p:nvPr/>
        </p:nvSpPr>
        <p:spPr>
          <a:xfrm>
            <a:off x="2715308" y="2508053"/>
            <a:ext cx="187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9" name="Google Shape;1719;p133"/>
          <p:cNvSpPr/>
          <p:nvPr/>
        </p:nvSpPr>
        <p:spPr>
          <a:xfrm>
            <a:off x="2373150" y="4197305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Sprint Backlog</a:t>
            </a:r>
            <a:endParaRPr b="1" sz="600">
              <a:solidFill>
                <a:srgbClr val="FFFFFF"/>
              </a:solidFill>
            </a:endParaRPr>
          </a:p>
        </p:txBody>
      </p:sp>
      <p:pic>
        <p:nvPicPr>
          <p:cNvPr id="1720" name="Google Shape;172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47957" y="1828042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33"/>
          <p:cNvSpPr txBox="1"/>
          <p:nvPr/>
        </p:nvSpPr>
        <p:spPr>
          <a:xfrm>
            <a:off x="2379389" y="2211871"/>
            <a:ext cx="919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Development Team</a:t>
            </a:r>
            <a:endParaRPr sz="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22" name="Google Shape;1722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04038" y="1817898"/>
            <a:ext cx="226457" cy="3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25997" y="1828042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133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Ways of working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5" name="Google Shape;1725;p133"/>
          <p:cNvSpPr txBox="1"/>
          <p:nvPr/>
        </p:nvSpPr>
        <p:spPr>
          <a:xfrm>
            <a:off x="328569" y="735825"/>
            <a:ext cx="397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Agile delivery cycle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6" name="Google Shape;1726;p13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7" name="Google Shape;1727;p133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sp>
        <p:nvSpPr>
          <p:cNvPr id="1728" name="Google Shape;1728;p133"/>
          <p:cNvSpPr/>
          <p:nvPr/>
        </p:nvSpPr>
        <p:spPr>
          <a:xfrm>
            <a:off x="2373150" y="3854755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Sprint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729" name="Google Shape;1729;p133"/>
          <p:cNvSpPr/>
          <p:nvPr/>
        </p:nvSpPr>
        <p:spPr>
          <a:xfrm>
            <a:off x="2373150" y="4026018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Sprint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730" name="Google Shape;1730;p133"/>
          <p:cNvSpPr/>
          <p:nvPr/>
        </p:nvSpPr>
        <p:spPr>
          <a:xfrm>
            <a:off x="828000" y="3956202"/>
            <a:ext cx="898200" cy="3768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731" name="Google Shape;1731;p133"/>
          <p:cNvSpPr/>
          <p:nvPr/>
        </p:nvSpPr>
        <p:spPr>
          <a:xfrm>
            <a:off x="828000" y="3528801"/>
            <a:ext cx="898200" cy="3768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732" name="Google Shape;1732;p133"/>
          <p:cNvSpPr/>
          <p:nvPr/>
        </p:nvSpPr>
        <p:spPr>
          <a:xfrm>
            <a:off x="828000" y="3284627"/>
            <a:ext cx="898200" cy="2007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733" name="Google Shape;1733;p133"/>
          <p:cNvSpPr/>
          <p:nvPr/>
        </p:nvSpPr>
        <p:spPr>
          <a:xfrm>
            <a:off x="828000" y="3042775"/>
            <a:ext cx="898200" cy="2007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734" name="Google Shape;1734;p133"/>
          <p:cNvSpPr/>
          <p:nvPr/>
        </p:nvSpPr>
        <p:spPr>
          <a:xfrm>
            <a:off x="828000" y="2853105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735" name="Google Shape;1735;p133"/>
          <p:cNvSpPr/>
          <p:nvPr/>
        </p:nvSpPr>
        <p:spPr>
          <a:xfrm>
            <a:off x="828000" y="2678430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1736" name="Google Shape;1736;p133"/>
          <p:cNvSpPr/>
          <p:nvPr/>
        </p:nvSpPr>
        <p:spPr>
          <a:xfrm>
            <a:off x="828000" y="2483318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pic>
        <p:nvPicPr>
          <p:cNvPr id="1737" name="Google Shape;1737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869" y="1796517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33"/>
          <p:cNvSpPr txBox="1"/>
          <p:nvPr/>
        </p:nvSpPr>
        <p:spPr>
          <a:xfrm>
            <a:off x="817189" y="2169433"/>
            <a:ext cx="919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Product </a:t>
            </a:r>
            <a:b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Owner</a:t>
            </a:r>
            <a:endParaRPr sz="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9" name="Google Shape;1739;p133"/>
          <p:cNvSpPr txBox="1"/>
          <p:nvPr/>
        </p:nvSpPr>
        <p:spPr>
          <a:xfrm rot="5400000">
            <a:off x="1392225" y="3311825"/>
            <a:ext cx="1310100" cy="21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Definition of Ready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740" name="Google Shape;1740;p133"/>
          <p:cNvSpPr/>
          <p:nvPr/>
        </p:nvSpPr>
        <p:spPr>
          <a:xfrm>
            <a:off x="5690400" y="1008629"/>
            <a:ext cx="898200" cy="442500"/>
          </a:xfrm>
          <a:prstGeom prst="flowChartAlternateProcess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Daily Scrum Meeting</a:t>
            </a:r>
            <a:endParaRPr b="1" sz="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1" name="Google Shape;1741;p133"/>
          <p:cNvSpPr/>
          <p:nvPr/>
        </p:nvSpPr>
        <p:spPr>
          <a:xfrm>
            <a:off x="6026308" y="860314"/>
            <a:ext cx="213900" cy="21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33"/>
          <p:cNvSpPr txBox="1"/>
          <p:nvPr/>
        </p:nvSpPr>
        <p:spPr>
          <a:xfrm>
            <a:off x="6000700" y="846225"/>
            <a:ext cx="226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43" name="Google Shape;1743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944" y="1386467"/>
            <a:ext cx="226457" cy="3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944" y="2166492"/>
            <a:ext cx="226457" cy="3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944" y="1764030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133"/>
          <p:cNvSpPr txBox="1"/>
          <p:nvPr/>
        </p:nvSpPr>
        <p:spPr>
          <a:xfrm rot="-5400000">
            <a:off x="-444175" y="1831550"/>
            <a:ext cx="12630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Stakeholders</a:t>
            </a:r>
            <a:endParaRPr sz="90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re/Flex Model">
  <p:cSld name="CUSTOM_7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34"/>
          <p:cNvSpPr/>
          <p:nvPr/>
        </p:nvSpPr>
        <p:spPr>
          <a:xfrm>
            <a:off x="796350" y="3511000"/>
            <a:ext cx="7551300" cy="47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134"/>
          <p:cNvSpPr/>
          <p:nvPr/>
        </p:nvSpPr>
        <p:spPr>
          <a:xfrm>
            <a:off x="4496325" y="3190300"/>
            <a:ext cx="1172700" cy="1119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0" name="Google Shape;1750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35033" y="145311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6577" y="145309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9382" y="384306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4294" y="3843058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50085" y="3843058"/>
            <a:ext cx="246693" cy="370047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134"/>
          <p:cNvSpPr/>
          <p:nvPr/>
        </p:nvSpPr>
        <p:spPr>
          <a:xfrm>
            <a:off x="5064536" y="3387750"/>
            <a:ext cx="339600" cy="235200"/>
          </a:xfrm>
          <a:prstGeom prst="roundRect">
            <a:avLst>
              <a:gd fmla="val 0" name="adj"/>
            </a:avLst>
          </a:prstGeom>
          <a:noFill/>
          <a:ln cap="flat" cmpd="sng" w="28575">
            <a:solidFill>
              <a:srgbClr val="FF3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6" name="Google Shape;1756;p134"/>
          <p:cNvGrpSpPr/>
          <p:nvPr/>
        </p:nvGrpSpPr>
        <p:grpSpPr>
          <a:xfrm>
            <a:off x="4978399" y="3494493"/>
            <a:ext cx="167700" cy="129375"/>
            <a:chOff x="495418" y="3480263"/>
            <a:chExt cx="167700" cy="129375"/>
          </a:xfrm>
        </p:grpSpPr>
        <p:cxnSp>
          <p:nvCxnSpPr>
            <p:cNvPr id="1757" name="Google Shape;1757;p134"/>
            <p:cNvCxnSpPr/>
            <p:nvPr/>
          </p:nvCxnSpPr>
          <p:spPr>
            <a:xfrm flipH="1" rot="10800000">
              <a:off x="495418" y="3508838"/>
              <a:ext cx="167700" cy="100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8" name="Google Shape;1758;p134"/>
            <p:cNvCxnSpPr/>
            <p:nvPr/>
          </p:nvCxnSpPr>
          <p:spPr>
            <a:xfrm flipH="1" rot="10800000">
              <a:off x="495418" y="3480263"/>
              <a:ext cx="167700" cy="100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9" name="Google Shape;1759;p134"/>
            <p:cNvCxnSpPr/>
            <p:nvPr/>
          </p:nvCxnSpPr>
          <p:spPr>
            <a:xfrm flipH="1" rot="10800000">
              <a:off x="495418" y="3494550"/>
              <a:ext cx="167700" cy="100800"/>
            </a:xfrm>
            <a:prstGeom prst="straightConnector1">
              <a:avLst/>
            </a:prstGeom>
            <a:noFill/>
            <a:ln cap="flat" cmpd="sng" w="19050">
              <a:solidFill>
                <a:srgbClr val="FF323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60" name="Google Shape;176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2035" y="3378759"/>
            <a:ext cx="240558" cy="360841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134"/>
          <p:cNvSpPr txBox="1"/>
          <p:nvPr/>
        </p:nvSpPr>
        <p:spPr>
          <a:xfrm>
            <a:off x="4575975" y="2745700"/>
            <a:ext cx="1013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Teach</a:t>
            </a:r>
            <a:endParaRPr i="0" sz="12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62" name="Google Shape;1762;p134"/>
          <p:cNvSpPr/>
          <p:nvPr/>
        </p:nvSpPr>
        <p:spPr>
          <a:xfrm>
            <a:off x="3165200" y="3167988"/>
            <a:ext cx="1172700" cy="1119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34"/>
          <p:cNvSpPr txBox="1"/>
          <p:nvPr/>
        </p:nvSpPr>
        <p:spPr>
          <a:xfrm>
            <a:off x="3244850" y="2723388"/>
            <a:ext cx="1013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rgbClr val="32323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Build</a:t>
            </a:r>
            <a:endParaRPr i="0" sz="1200" u="none" cap="none" strike="noStrike">
              <a:solidFill>
                <a:srgbClr val="32323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64" name="Google Shape;1764;p134"/>
          <p:cNvSpPr/>
          <p:nvPr/>
        </p:nvSpPr>
        <p:spPr>
          <a:xfrm>
            <a:off x="1834075" y="3167988"/>
            <a:ext cx="1172700" cy="1119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5" name="Google Shape;1765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8245" y="3542623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2048" y="3547234"/>
            <a:ext cx="240558" cy="360841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34"/>
          <p:cNvSpPr txBox="1"/>
          <p:nvPr/>
        </p:nvSpPr>
        <p:spPr>
          <a:xfrm>
            <a:off x="1913725" y="2723388"/>
            <a:ext cx="1013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rgbClr val="32323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Guide</a:t>
            </a:r>
            <a:endParaRPr i="0" sz="1200" u="none" cap="none" strike="noStrike">
              <a:solidFill>
                <a:srgbClr val="32323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68" name="Google Shape;1768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810" y="3803059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1273" y="3803059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735" y="3803059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810" y="3324934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1273" y="3324934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735" y="3324934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5033" y="187201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6577" y="187199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5805" y="187200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4258" y="145311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5802" y="145309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4255" y="1872001"/>
            <a:ext cx="246693" cy="370047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34"/>
          <p:cNvSpPr txBox="1"/>
          <p:nvPr/>
        </p:nvSpPr>
        <p:spPr>
          <a:xfrm>
            <a:off x="969325" y="2259763"/>
            <a:ext cx="1448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GB" sz="1000" u="none" cap="none" strike="noStrike">
                <a:solidFill>
                  <a:srgbClr val="32323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 House Professionals</a:t>
            </a:r>
            <a:endParaRPr i="0" sz="1000" u="none" cap="none" strike="noStrike">
              <a:solidFill>
                <a:srgbClr val="32323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81" name="Google Shape;1781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1883" y="1508923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93427" y="1508904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4180" y="1508914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93427" y="1927804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8055" y="1927814"/>
            <a:ext cx="246693" cy="370047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34"/>
          <p:cNvSpPr txBox="1"/>
          <p:nvPr/>
        </p:nvSpPr>
        <p:spPr>
          <a:xfrm>
            <a:off x="4927950" y="2274500"/>
            <a:ext cx="1448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GB" sz="1000" u="none" cap="none" strike="noStrike">
                <a:solidFill>
                  <a:srgbClr val="32323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Optimal Delivery Team</a:t>
            </a:r>
            <a:endParaRPr i="0" sz="1000" u="none" cap="none" strike="noStrike">
              <a:solidFill>
                <a:srgbClr val="32323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87" name="Google Shape;1787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723" y="1518121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723" y="1932421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1885" y="1932421"/>
            <a:ext cx="240558" cy="360841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134"/>
          <p:cNvSpPr/>
          <p:nvPr/>
        </p:nvSpPr>
        <p:spPr>
          <a:xfrm>
            <a:off x="6173450" y="3168000"/>
            <a:ext cx="1980000" cy="1119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134"/>
          <p:cNvSpPr txBox="1"/>
          <p:nvPr/>
        </p:nvSpPr>
        <p:spPr>
          <a:xfrm>
            <a:off x="5947988" y="2723400"/>
            <a:ext cx="2329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rgbClr val="32323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Supporting Crew</a:t>
            </a:r>
            <a:endParaRPr i="0" sz="1200" u="none" cap="none" strike="noStrike">
              <a:solidFill>
                <a:srgbClr val="32323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792" name="Google Shape;1792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7652" y="3336729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948" y="3341346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6110" y="3341346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7652" y="3805629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948" y="3810246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6110" y="3810246"/>
            <a:ext cx="240558" cy="360841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134"/>
          <p:cNvSpPr txBox="1"/>
          <p:nvPr/>
        </p:nvSpPr>
        <p:spPr>
          <a:xfrm>
            <a:off x="7178025" y="3320400"/>
            <a:ext cx="10383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i="0" lang="en-GB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Stakeholders, </a:t>
            </a:r>
            <a:r>
              <a:rPr lang="en-GB" sz="70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i="0" lang="en-GB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olutio</a:t>
            </a:r>
            <a:r>
              <a:rPr lang="en-GB" sz="700">
                <a:latin typeface="Poppins"/>
                <a:ea typeface="Poppins"/>
                <a:cs typeface="Poppins"/>
                <a:sym typeface="Poppins"/>
              </a:rPr>
              <a:t>n A</a:t>
            </a:r>
            <a:r>
              <a:rPr i="0" lang="en-GB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rchitects, DBAs</a:t>
            </a:r>
            <a:r>
              <a:rPr lang="en-GB" sz="700"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i="0" lang="en-GB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PO/PMO, Project Managers, DevOps, Security</a:t>
            </a:r>
            <a:endParaRPr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9" name="Google Shape;1799;p134"/>
          <p:cNvSpPr/>
          <p:nvPr/>
        </p:nvSpPr>
        <p:spPr>
          <a:xfrm>
            <a:off x="2602700" y="1401425"/>
            <a:ext cx="2266500" cy="4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134"/>
          <p:cNvSpPr/>
          <p:nvPr/>
        </p:nvSpPr>
        <p:spPr>
          <a:xfrm>
            <a:off x="3631274" y="1927825"/>
            <a:ext cx="1245000" cy="91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D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34"/>
          <p:cNvSpPr/>
          <p:nvPr/>
        </p:nvSpPr>
        <p:spPr>
          <a:xfrm rot="-5400000">
            <a:off x="6317950" y="1736750"/>
            <a:ext cx="1236900" cy="917700"/>
          </a:xfrm>
          <a:prstGeom prst="leftUpArrow">
            <a:avLst/>
          </a:prstGeom>
          <a:solidFill>
            <a:srgbClr val="FFD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134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-GB" sz="24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CORE / FLEX </a:t>
            </a: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03" name="Google Shape;1803;p134"/>
          <p:cNvSpPr txBox="1"/>
          <p:nvPr/>
        </p:nvSpPr>
        <p:spPr>
          <a:xfrm>
            <a:off x="328569" y="735825"/>
            <a:ext cx="397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Augmenting your capabilities with ours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4" name="Google Shape;1804;p13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5" name="Google Shape;1805;p134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806" name="Google Shape;1806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540" y="3624602"/>
            <a:ext cx="618752" cy="2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pproach">
  <p:cSld name="CUSTOM_11">
    <p:bg>
      <p:bgPr>
        <a:solidFill>
          <a:schemeClr val="accent1"/>
        </a:solidFill>
      </p:bgPr>
    </p:bg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35"/>
          <p:cNvSpPr/>
          <p:nvPr/>
        </p:nvSpPr>
        <p:spPr>
          <a:xfrm>
            <a:off x="-700" y="0"/>
            <a:ext cx="9153900" cy="43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135"/>
          <p:cNvSpPr/>
          <p:nvPr/>
        </p:nvSpPr>
        <p:spPr>
          <a:xfrm>
            <a:off x="1361751" y="2393410"/>
            <a:ext cx="698100" cy="698100"/>
          </a:xfrm>
          <a:custGeom>
            <a:rect b="b" l="l" r="r" t="t"/>
            <a:pathLst>
              <a:path extrusionOk="0" h="120000" w="120000">
                <a:moveTo>
                  <a:pt x="59902" y="120000"/>
                </a:moveTo>
                <a:cubicBezTo>
                  <a:pt x="92985" y="120000"/>
                  <a:pt x="120000" y="92985"/>
                  <a:pt x="120000" y="60097"/>
                </a:cubicBezTo>
                <a:cubicBezTo>
                  <a:pt x="120000" y="27014"/>
                  <a:pt x="92985" y="0"/>
                  <a:pt x="59902" y="0"/>
                </a:cubicBezTo>
                <a:cubicBezTo>
                  <a:pt x="26818" y="0"/>
                  <a:pt x="0" y="27014"/>
                  <a:pt x="0" y="60097"/>
                </a:cubicBezTo>
                <a:cubicBezTo>
                  <a:pt x="0" y="92985"/>
                  <a:pt x="26818" y="120000"/>
                  <a:pt x="59902" y="1200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Lato Light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0" name="Google Shape;1810;p135"/>
          <p:cNvSpPr/>
          <p:nvPr/>
        </p:nvSpPr>
        <p:spPr>
          <a:xfrm>
            <a:off x="3262008" y="2393410"/>
            <a:ext cx="698100" cy="698100"/>
          </a:xfrm>
          <a:custGeom>
            <a:rect b="b" l="l" r="r" t="t"/>
            <a:pathLst>
              <a:path extrusionOk="0" h="120000" w="120000">
                <a:moveTo>
                  <a:pt x="59902" y="120000"/>
                </a:moveTo>
                <a:cubicBezTo>
                  <a:pt x="92985" y="120000"/>
                  <a:pt x="120000" y="92985"/>
                  <a:pt x="120000" y="60097"/>
                </a:cubicBezTo>
                <a:cubicBezTo>
                  <a:pt x="120000" y="27014"/>
                  <a:pt x="92985" y="0"/>
                  <a:pt x="59902" y="0"/>
                </a:cubicBezTo>
                <a:cubicBezTo>
                  <a:pt x="26818" y="0"/>
                  <a:pt x="0" y="27014"/>
                  <a:pt x="0" y="60097"/>
                </a:cubicBezTo>
                <a:cubicBezTo>
                  <a:pt x="0" y="92985"/>
                  <a:pt x="26818" y="120000"/>
                  <a:pt x="59902" y="1200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Lato Light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1" name="Google Shape;1811;p135"/>
          <p:cNvSpPr/>
          <p:nvPr/>
        </p:nvSpPr>
        <p:spPr>
          <a:xfrm>
            <a:off x="5162261" y="2393410"/>
            <a:ext cx="698100" cy="698100"/>
          </a:xfrm>
          <a:custGeom>
            <a:rect b="b" l="l" r="r" t="t"/>
            <a:pathLst>
              <a:path extrusionOk="0" h="120000" w="120000">
                <a:moveTo>
                  <a:pt x="59902" y="120000"/>
                </a:moveTo>
                <a:cubicBezTo>
                  <a:pt x="92985" y="120000"/>
                  <a:pt x="120000" y="92985"/>
                  <a:pt x="120000" y="60097"/>
                </a:cubicBezTo>
                <a:cubicBezTo>
                  <a:pt x="120000" y="27014"/>
                  <a:pt x="92985" y="0"/>
                  <a:pt x="59902" y="0"/>
                </a:cubicBezTo>
                <a:cubicBezTo>
                  <a:pt x="26818" y="0"/>
                  <a:pt x="0" y="27014"/>
                  <a:pt x="0" y="60097"/>
                </a:cubicBezTo>
                <a:cubicBezTo>
                  <a:pt x="0" y="92985"/>
                  <a:pt x="26818" y="120000"/>
                  <a:pt x="59902" y="12000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Lato Light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2" name="Google Shape;1812;p135"/>
          <p:cNvSpPr/>
          <p:nvPr/>
        </p:nvSpPr>
        <p:spPr>
          <a:xfrm>
            <a:off x="7062522" y="2393410"/>
            <a:ext cx="698100" cy="698100"/>
          </a:xfrm>
          <a:custGeom>
            <a:rect b="b" l="l" r="r" t="t"/>
            <a:pathLst>
              <a:path extrusionOk="0" h="120000" w="120000">
                <a:moveTo>
                  <a:pt x="60097" y="120000"/>
                </a:moveTo>
                <a:cubicBezTo>
                  <a:pt x="92985" y="120000"/>
                  <a:pt x="120000" y="92985"/>
                  <a:pt x="120000" y="60097"/>
                </a:cubicBezTo>
                <a:cubicBezTo>
                  <a:pt x="120000" y="27014"/>
                  <a:pt x="92985" y="0"/>
                  <a:pt x="60097" y="0"/>
                </a:cubicBezTo>
                <a:cubicBezTo>
                  <a:pt x="26818" y="0"/>
                  <a:pt x="0" y="27014"/>
                  <a:pt x="0" y="60097"/>
                </a:cubicBezTo>
                <a:cubicBezTo>
                  <a:pt x="0" y="92985"/>
                  <a:pt x="26818" y="120000"/>
                  <a:pt x="60097" y="1200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Lato Light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813" name="Google Shape;1813;p135"/>
          <p:cNvGrpSpPr/>
          <p:nvPr/>
        </p:nvGrpSpPr>
        <p:grpSpPr>
          <a:xfrm>
            <a:off x="1313685" y="2090973"/>
            <a:ext cx="6494205" cy="1302509"/>
            <a:chOff x="5133894" y="5403133"/>
            <a:chExt cx="14266706" cy="2861400"/>
          </a:xfrm>
        </p:grpSpPr>
        <p:sp>
          <p:nvSpPr>
            <p:cNvPr id="1814" name="Google Shape;1814;p135"/>
            <p:cNvSpPr/>
            <p:nvPr/>
          </p:nvSpPr>
          <p:spPr>
            <a:xfrm>
              <a:off x="5133894" y="5403133"/>
              <a:ext cx="1741500" cy="2861400"/>
            </a:xfrm>
            <a:custGeom>
              <a:rect b="b" l="l" r="r" t="t"/>
              <a:pathLst>
                <a:path extrusionOk="0" h="120000" w="120000">
                  <a:moveTo>
                    <a:pt x="0" y="42624"/>
                  </a:moveTo>
                  <a:cubicBezTo>
                    <a:pt x="10344" y="29186"/>
                    <a:pt x="32586" y="19947"/>
                    <a:pt x="58275" y="19527"/>
                  </a:cubicBezTo>
                  <a:lnTo>
                    <a:pt x="58275" y="0"/>
                  </a:lnTo>
                  <a:lnTo>
                    <a:pt x="61724" y="0"/>
                  </a:lnTo>
                  <a:lnTo>
                    <a:pt x="61724" y="19527"/>
                  </a:lnTo>
                  <a:cubicBezTo>
                    <a:pt x="87586" y="19947"/>
                    <a:pt x="109655" y="29186"/>
                    <a:pt x="120000" y="42624"/>
                  </a:cubicBezTo>
                  <a:lnTo>
                    <a:pt x="116724" y="42624"/>
                  </a:lnTo>
                  <a:cubicBezTo>
                    <a:pt x="106206" y="30026"/>
                    <a:pt x="84827" y="21312"/>
                    <a:pt x="60000" y="21312"/>
                  </a:cubicBezTo>
                  <a:cubicBezTo>
                    <a:pt x="35344" y="21312"/>
                    <a:pt x="13793" y="30026"/>
                    <a:pt x="3448" y="42624"/>
                  </a:cubicBezTo>
                  <a:close/>
                  <a:moveTo>
                    <a:pt x="61724" y="100472"/>
                  </a:moveTo>
                  <a:lnTo>
                    <a:pt x="61724" y="120000"/>
                  </a:lnTo>
                  <a:lnTo>
                    <a:pt x="58275" y="120000"/>
                  </a:lnTo>
                  <a:lnTo>
                    <a:pt x="58275" y="100472"/>
                  </a:lnTo>
                  <a:cubicBezTo>
                    <a:pt x="32586" y="100157"/>
                    <a:pt x="10344" y="90708"/>
                    <a:pt x="0" y="77375"/>
                  </a:cubicBezTo>
                  <a:lnTo>
                    <a:pt x="3448" y="77375"/>
                  </a:lnTo>
                  <a:cubicBezTo>
                    <a:pt x="13793" y="89973"/>
                    <a:pt x="35344" y="98687"/>
                    <a:pt x="60000" y="98687"/>
                  </a:cubicBezTo>
                  <a:cubicBezTo>
                    <a:pt x="84827" y="98687"/>
                    <a:pt x="106206" y="89973"/>
                    <a:pt x="116724" y="77375"/>
                  </a:cubicBezTo>
                  <a:lnTo>
                    <a:pt x="120000" y="77375"/>
                  </a:lnTo>
                  <a:cubicBezTo>
                    <a:pt x="109655" y="90708"/>
                    <a:pt x="87586" y="100157"/>
                    <a:pt x="61724" y="10047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15" name="Google Shape;1815;p135"/>
            <p:cNvSpPr/>
            <p:nvPr/>
          </p:nvSpPr>
          <p:spPr>
            <a:xfrm>
              <a:off x="9308164" y="5403133"/>
              <a:ext cx="1743900" cy="2861400"/>
            </a:xfrm>
            <a:custGeom>
              <a:rect b="b" l="l" r="r" t="t"/>
              <a:pathLst>
                <a:path extrusionOk="0" h="120000" w="120000">
                  <a:moveTo>
                    <a:pt x="0" y="42624"/>
                  </a:moveTo>
                  <a:cubicBezTo>
                    <a:pt x="10502" y="29186"/>
                    <a:pt x="32539" y="19947"/>
                    <a:pt x="58192" y="19527"/>
                  </a:cubicBezTo>
                  <a:lnTo>
                    <a:pt x="58192" y="0"/>
                  </a:lnTo>
                  <a:lnTo>
                    <a:pt x="61635" y="0"/>
                  </a:lnTo>
                  <a:lnTo>
                    <a:pt x="61635" y="19527"/>
                  </a:lnTo>
                  <a:cubicBezTo>
                    <a:pt x="87460" y="19947"/>
                    <a:pt x="109497" y="29186"/>
                    <a:pt x="120000" y="42624"/>
                  </a:cubicBezTo>
                  <a:lnTo>
                    <a:pt x="116556" y="42624"/>
                  </a:lnTo>
                  <a:cubicBezTo>
                    <a:pt x="106054" y="30026"/>
                    <a:pt x="84705" y="21312"/>
                    <a:pt x="59913" y="21312"/>
                  </a:cubicBezTo>
                  <a:cubicBezTo>
                    <a:pt x="35294" y="21312"/>
                    <a:pt x="13773" y="30026"/>
                    <a:pt x="3443" y="42624"/>
                  </a:cubicBezTo>
                  <a:close/>
                  <a:moveTo>
                    <a:pt x="61635" y="100472"/>
                  </a:moveTo>
                  <a:lnTo>
                    <a:pt x="61635" y="120000"/>
                  </a:lnTo>
                  <a:lnTo>
                    <a:pt x="58192" y="120000"/>
                  </a:lnTo>
                  <a:lnTo>
                    <a:pt x="58192" y="100472"/>
                  </a:lnTo>
                  <a:cubicBezTo>
                    <a:pt x="32539" y="100157"/>
                    <a:pt x="10502" y="90708"/>
                    <a:pt x="0" y="77375"/>
                  </a:cubicBezTo>
                  <a:lnTo>
                    <a:pt x="3443" y="77375"/>
                  </a:lnTo>
                  <a:cubicBezTo>
                    <a:pt x="13773" y="89973"/>
                    <a:pt x="35294" y="98687"/>
                    <a:pt x="59913" y="98687"/>
                  </a:cubicBezTo>
                  <a:cubicBezTo>
                    <a:pt x="84705" y="98687"/>
                    <a:pt x="106054" y="89973"/>
                    <a:pt x="116556" y="77375"/>
                  </a:cubicBezTo>
                  <a:lnTo>
                    <a:pt x="120000" y="77375"/>
                  </a:lnTo>
                  <a:cubicBezTo>
                    <a:pt x="109497" y="90708"/>
                    <a:pt x="87460" y="100157"/>
                    <a:pt x="61635" y="10047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16" name="Google Shape;1816;p135"/>
            <p:cNvSpPr/>
            <p:nvPr/>
          </p:nvSpPr>
          <p:spPr>
            <a:xfrm>
              <a:off x="13482431" y="5403133"/>
              <a:ext cx="1743900" cy="2861400"/>
            </a:xfrm>
            <a:custGeom>
              <a:rect b="b" l="l" r="r" t="t"/>
              <a:pathLst>
                <a:path extrusionOk="0" h="120000" w="120000">
                  <a:moveTo>
                    <a:pt x="120000" y="77375"/>
                  </a:moveTo>
                  <a:cubicBezTo>
                    <a:pt x="109497" y="90708"/>
                    <a:pt x="87460" y="100157"/>
                    <a:pt x="61807" y="100472"/>
                  </a:cubicBezTo>
                  <a:lnTo>
                    <a:pt x="61807" y="120000"/>
                  </a:lnTo>
                  <a:lnTo>
                    <a:pt x="58192" y="120000"/>
                  </a:lnTo>
                  <a:lnTo>
                    <a:pt x="58192" y="100472"/>
                  </a:lnTo>
                  <a:cubicBezTo>
                    <a:pt x="32539" y="100157"/>
                    <a:pt x="10329" y="90708"/>
                    <a:pt x="0" y="77375"/>
                  </a:cubicBezTo>
                  <a:lnTo>
                    <a:pt x="3443" y="77375"/>
                  </a:lnTo>
                  <a:cubicBezTo>
                    <a:pt x="13945" y="89973"/>
                    <a:pt x="35294" y="98687"/>
                    <a:pt x="59913" y="98687"/>
                  </a:cubicBezTo>
                  <a:cubicBezTo>
                    <a:pt x="84705" y="98687"/>
                    <a:pt x="106054" y="89973"/>
                    <a:pt x="116556" y="77375"/>
                  </a:cubicBezTo>
                  <a:close/>
                  <a:moveTo>
                    <a:pt x="61807" y="19527"/>
                  </a:moveTo>
                  <a:cubicBezTo>
                    <a:pt x="87460" y="19947"/>
                    <a:pt x="109497" y="29186"/>
                    <a:pt x="120000" y="42624"/>
                  </a:cubicBezTo>
                  <a:lnTo>
                    <a:pt x="116556" y="42624"/>
                  </a:lnTo>
                  <a:cubicBezTo>
                    <a:pt x="106054" y="30026"/>
                    <a:pt x="84705" y="21312"/>
                    <a:pt x="59913" y="21312"/>
                  </a:cubicBezTo>
                  <a:cubicBezTo>
                    <a:pt x="35294" y="21312"/>
                    <a:pt x="13945" y="30026"/>
                    <a:pt x="3443" y="42624"/>
                  </a:cubicBezTo>
                  <a:lnTo>
                    <a:pt x="0" y="42624"/>
                  </a:lnTo>
                  <a:cubicBezTo>
                    <a:pt x="10329" y="29186"/>
                    <a:pt x="32539" y="19947"/>
                    <a:pt x="58192" y="19527"/>
                  </a:cubicBezTo>
                  <a:lnTo>
                    <a:pt x="58192" y="0"/>
                  </a:lnTo>
                  <a:lnTo>
                    <a:pt x="6180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17" name="Google Shape;1817;p135"/>
            <p:cNvSpPr/>
            <p:nvPr/>
          </p:nvSpPr>
          <p:spPr>
            <a:xfrm>
              <a:off x="17656700" y="5403133"/>
              <a:ext cx="1743900" cy="2861400"/>
            </a:xfrm>
            <a:custGeom>
              <a:rect b="b" l="l" r="r" t="t"/>
              <a:pathLst>
                <a:path extrusionOk="0" h="120000" w="120000">
                  <a:moveTo>
                    <a:pt x="0" y="42624"/>
                  </a:moveTo>
                  <a:cubicBezTo>
                    <a:pt x="10502" y="29186"/>
                    <a:pt x="32539" y="19947"/>
                    <a:pt x="58192" y="19527"/>
                  </a:cubicBezTo>
                  <a:lnTo>
                    <a:pt x="58192" y="0"/>
                  </a:lnTo>
                  <a:lnTo>
                    <a:pt x="61807" y="0"/>
                  </a:lnTo>
                  <a:lnTo>
                    <a:pt x="61807" y="19527"/>
                  </a:lnTo>
                  <a:cubicBezTo>
                    <a:pt x="87460" y="19947"/>
                    <a:pt x="109497" y="29186"/>
                    <a:pt x="120000" y="42624"/>
                  </a:cubicBezTo>
                  <a:lnTo>
                    <a:pt x="116556" y="42624"/>
                  </a:lnTo>
                  <a:cubicBezTo>
                    <a:pt x="106054" y="30026"/>
                    <a:pt x="84705" y="21312"/>
                    <a:pt x="60086" y="21312"/>
                  </a:cubicBezTo>
                  <a:cubicBezTo>
                    <a:pt x="35294" y="21312"/>
                    <a:pt x="13945" y="30026"/>
                    <a:pt x="3443" y="42624"/>
                  </a:cubicBezTo>
                  <a:close/>
                  <a:moveTo>
                    <a:pt x="61807" y="100472"/>
                  </a:moveTo>
                  <a:lnTo>
                    <a:pt x="61807" y="120000"/>
                  </a:lnTo>
                  <a:lnTo>
                    <a:pt x="58192" y="120000"/>
                  </a:lnTo>
                  <a:lnTo>
                    <a:pt x="58192" y="100472"/>
                  </a:lnTo>
                  <a:cubicBezTo>
                    <a:pt x="32539" y="100157"/>
                    <a:pt x="10502" y="90708"/>
                    <a:pt x="0" y="77375"/>
                  </a:cubicBezTo>
                  <a:lnTo>
                    <a:pt x="3443" y="77375"/>
                  </a:lnTo>
                  <a:cubicBezTo>
                    <a:pt x="13945" y="89973"/>
                    <a:pt x="35294" y="98687"/>
                    <a:pt x="60086" y="98687"/>
                  </a:cubicBezTo>
                  <a:cubicBezTo>
                    <a:pt x="84705" y="98687"/>
                    <a:pt x="106054" y="89973"/>
                    <a:pt x="116556" y="77375"/>
                  </a:cubicBezTo>
                  <a:lnTo>
                    <a:pt x="120000" y="77375"/>
                  </a:lnTo>
                  <a:cubicBezTo>
                    <a:pt x="109497" y="90708"/>
                    <a:pt x="87460" y="100157"/>
                    <a:pt x="61807" y="10047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18" name="Google Shape;1818;p135"/>
            <p:cNvSpPr/>
            <p:nvPr/>
          </p:nvSpPr>
          <p:spPr>
            <a:xfrm>
              <a:off x="7030600" y="6821282"/>
              <a:ext cx="2079600" cy="75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4512" y="0"/>
                  </a:lnTo>
                  <a:lnTo>
                    <a:pt x="120000" y="61935"/>
                  </a:lnTo>
                  <a:lnTo>
                    <a:pt x="114512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19" name="Google Shape;1819;p135"/>
            <p:cNvSpPr/>
            <p:nvPr/>
          </p:nvSpPr>
          <p:spPr>
            <a:xfrm>
              <a:off x="11227417" y="6821282"/>
              <a:ext cx="2079600" cy="75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4368" y="0"/>
                  </a:lnTo>
                  <a:lnTo>
                    <a:pt x="120000" y="61935"/>
                  </a:lnTo>
                  <a:lnTo>
                    <a:pt x="114368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820" name="Google Shape;1820;p135"/>
            <p:cNvSpPr/>
            <p:nvPr/>
          </p:nvSpPr>
          <p:spPr>
            <a:xfrm>
              <a:off x="15421738" y="6821282"/>
              <a:ext cx="2079600" cy="75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4512" y="0"/>
                  </a:lnTo>
                  <a:lnTo>
                    <a:pt x="120000" y="61935"/>
                  </a:lnTo>
                  <a:lnTo>
                    <a:pt x="114512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821" name="Google Shape;1821;p135"/>
          <p:cNvSpPr txBox="1"/>
          <p:nvPr/>
        </p:nvSpPr>
        <p:spPr>
          <a:xfrm>
            <a:off x="988686" y="3487913"/>
            <a:ext cx="1443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rPr lang="en-GB" sz="1200">
                <a:solidFill>
                  <a:schemeClr val="dk2"/>
                </a:solidFill>
              </a:rPr>
              <a:t>Identify needs and requirements 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22" name="Google Shape;1822;p135"/>
          <p:cNvSpPr txBox="1"/>
          <p:nvPr/>
        </p:nvSpPr>
        <p:spPr>
          <a:xfrm>
            <a:off x="1164893" y="1722325"/>
            <a:ext cx="1075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5"/>
              <a:buFont typeface="Arial"/>
              <a:buNone/>
            </a:pPr>
            <a:r>
              <a:rPr b="1"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Activation</a:t>
            </a:r>
            <a:endParaRPr b="1"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3" name="Google Shape;1823;p135"/>
          <p:cNvSpPr txBox="1"/>
          <p:nvPr/>
        </p:nvSpPr>
        <p:spPr>
          <a:xfrm>
            <a:off x="2988170" y="1722325"/>
            <a:ext cx="12273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5"/>
              <a:buFont typeface="Arial"/>
              <a:buNone/>
            </a:pPr>
            <a:r>
              <a:rPr b="1"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Discovery</a:t>
            </a:r>
            <a:endParaRPr b="1"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4" name="Google Shape;1824;p135"/>
          <p:cNvSpPr txBox="1"/>
          <p:nvPr/>
        </p:nvSpPr>
        <p:spPr>
          <a:xfrm>
            <a:off x="4690611" y="1722325"/>
            <a:ext cx="1646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5"/>
              <a:buFont typeface="Arial"/>
              <a:buNone/>
            </a:pPr>
            <a:r>
              <a:rPr b="1"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Service Delivery</a:t>
            </a:r>
            <a:endParaRPr b="1"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5" name="Google Shape;1825;p135"/>
          <p:cNvSpPr txBox="1"/>
          <p:nvPr/>
        </p:nvSpPr>
        <p:spPr>
          <a:xfrm>
            <a:off x="6873774" y="1722325"/>
            <a:ext cx="1075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5"/>
              <a:buFont typeface="Arial"/>
              <a:buNone/>
            </a:pPr>
            <a:r>
              <a:rPr b="1"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Management</a:t>
            </a:r>
            <a:endParaRPr b="1"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6" name="Google Shape;1826;p135"/>
          <p:cNvSpPr txBox="1"/>
          <p:nvPr/>
        </p:nvSpPr>
        <p:spPr>
          <a:xfrm>
            <a:off x="2893091" y="3487913"/>
            <a:ext cx="1443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rPr lang="en-GB" sz="1200">
                <a:solidFill>
                  <a:schemeClr val="dk2"/>
                </a:solidFill>
              </a:rPr>
              <a:t>Defining the solution </a:t>
            </a:r>
            <a:endParaRPr sz="1200">
              <a:solidFill>
                <a:srgbClr val="7F7F7F"/>
              </a:solidFill>
            </a:endParaRPr>
          </a:p>
        </p:txBody>
      </p:sp>
      <p:sp>
        <p:nvSpPr>
          <p:cNvPr id="1827" name="Google Shape;1827;p135"/>
          <p:cNvSpPr txBox="1"/>
          <p:nvPr/>
        </p:nvSpPr>
        <p:spPr>
          <a:xfrm>
            <a:off x="4807902" y="3487913"/>
            <a:ext cx="1443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rPr lang="en-GB" sz="1200">
                <a:solidFill>
                  <a:schemeClr val="dk2"/>
                </a:solidFill>
              </a:rPr>
              <a:t>Build and iterate the product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t/>
            </a:r>
            <a:endParaRPr sz="1200">
              <a:solidFill>
                <a:srgbClr val="7F7F7F"/>
              </a:solidFill>
            </a:endParaRPr>
          </a:p>
        </p:txBody>
      </p:sp>
      <p:sp>
        <p:nvSpPr>
          <p:cNvPr id="1828" name="Google Shape;1828;p135"/>
          <p:cNvSpPr txBox="1"/>
          <p:nvPr/>
        </p:nvSpPr>
        <p:spPr>
          <a:xfrm>
            <a:off x="6712308" y="3487913"/>
            <a:ext cx="1443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rPr lang="en-GB" sz="1200">
                <a:solidFill>
                  <a:schemeClr val="dk2"/>
                </a:solidFill>
              </a:rPr>
              <a:t>Support and maintain</a:t>
            </a:r>
            <a:endParaRPr sz="1200">
              <a:solidFill>
                <a:schemeClr val="dk2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t/>
            </a:r>
            <a:endParaRPr sz="1200">
              <a:solidFill>
                <a:srgbClr val="7F7F7F"/>
              </a:solidFill>
            </a:endParaRPr>
          </a:p>
        </p:txBody>
      </p:sp>
      <p:sp>
        <p:nvSpPr>
          <p:cNvPr id="1829" name="Google Shape;1829;p135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Our approach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30" name="Google Shape;1830;p135"/>
          <p:cNvSpPr txBox="1"/>
          <p:nvPr/>
        </p:nvSpPr>
        <p:spPr>
          <a:xfrm>
            <a:off x="328569" y="735825"/>
            <a:ext cx="397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Four phases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1" name="Google Shape;1831;p13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2" name="Google Shape;1832;p135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ans">
  <p:cSld name="CUSTOM_8_2_2">
    <p:bg>
      <p:bgPr>
        <a:solidFill>
          <a:schemeClr val="accent1"/>
        </a:solidFill>
      </p:bgPr>
    </p:bg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36"/>
          <p:cNvSpPr/>
          <p:nvPr/>
        </p:nvSpPr>
        <p:spPr>
          <a:xfrm>
            <a:off x="-9900" y="0"/>
            <a:ext cx="9153900" cy="43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5" name="Google Shape;1835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41524" y="2787190"/>
            <a:ext cx="1290549" cy="30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520" y="1172732"/>
            <a:ext cx="1139865" cy="1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3249" y="3318469"/>
            <a:ext cx="487087" cy="57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36"/>
          <p:cNvPicPr preferRelativeResize="0"/>
          <p:nvPr/>
        </p:nvPicPr>
        <p:blipFill rotWithShape="1">
          <a:blip r:embed="rId5">
            <a:alphaModFix/>
          </a:blip>
          <a:srcRect b="14242" l="19738" r="21254" t="10160"/>
          <a:stretch/>
        </p:blipFill>
        <p:spPr>
          <a:xfrm>
            <a:off x="585405" y="1085492"/>
            <a:ext cx="697681" cy="31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6460" y="1767697"/>
            <a:ext cx="1139743" cy="13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5326" y="1118304"/>
            <a:ext cx="744134" cy="24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39817" y="1083326"/>
            <a:ext cx="852140" cy="36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87751" y="1720479"/>
            <a:ext cx="1048698" cy="30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36"/>
          <p:cNvPicPr preferRelativeResize="0"/>
          <p:nvPr/>
        </p:nvPicPr>
        <p:blipFill rotWithShape="1">
          <a:blip r:embed="rId10">
            <a:alphaModFix/>
          </a:blip>
          <a:srcRect b="13488" l="0" r="0" t="20198"/>
          <a:stretch/>
        </p:blipFill>
        <p:spPr>
          <a:xfrm>
            <a:off x="3584771" y="2705032"/>
            <a:ext cx="715391" cy="47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1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73719" y="2238343"/>
            <a:ext cx="920660" cy="2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3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01503" y="1745116"/>
            <a:ext cx="928789" cy="18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36"/>
          <p:cNvPicPr preferRelativeResize="0"/>
          <p:nvPr/>
        </p:nvPicPr>
        <p:blipFill rotWithShape="1">
          <a:blip r:embed="rId13">
            <a:alphaModFix/>
          </a:blip>
          <a:srcRect b="21589" l="0" r="0" t="27165"/>
          <a:stretch/>
        </p:blipFill>
        <p:spPr>
          <a:xfrm>
            <a:off x="7737620" y="2257081"/>
            <a:ext cx="920659" cy="26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54622" y="3423488"/>
            <a:ext cx="666216" cy="43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136"/>
          <p:cNvPicPr preferRelativeResize="0"/>
          <p:nvPr/>
        </p:nvPicPr>
        <p:blipFill rotWithShape="1">
          <a:blip r:embed="rId15">
            <a:alphaModFix/>
          </a:blip>
          <a:srcRect b="34532" l="0" r="0" t="28312"/>
          <a:stretch/>
        </p:blipFill>
        <p:spPr>
          <a:xfrm>
            <a:off x="7628029" y="1674096"/>
            <a:ext cx="1139864" cy="3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36"/>
          <p:cNvPicPr preferRelativeResize="0"/>
          <p:nvPr/>
        </p:nvPicPr>
        <p:blipFill rotWithShape="1">
          <a:blip r:embed="rId16">
            <a:alphaModFix/>
          </a:blip>
          <a:srcRect b="28215" l="0" r="0" t="32387"/>
          <a:stretch/>
        </p:blipFill>
        <p:spPr>
          <a:xfrm>
            <a:off x="6490594" y="2250298"/>
            <a:ext cx="733287" cy="28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13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9000" y="3446445"/>
            <a:ext cx="1058014" cy="31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136"/>
          <p:cNvPicPr preferRelativeResize="0"/>
          <p:nvPr/>
        </p:nvPicPr>
        <p:blipFill rotWithShape="1">
          <a:blip r:embed="rId18">
            <a:alphaModFix/>
          </a:blip>
          <a:srcRect b="27879" l="0" r="0" t="30638"/>
          <a:stretch/>
        </p:blipFill>
        <p:spPr>
          <a:xfrm>
            <a:off x="3413446" y="2326307"/>
            <a:ext cx="1058014" cy="19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3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3650" y="2318344"/>
            <a:ext cx="1048727" cy="21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136"/>
          <p:cNvPicPr preferRelativeResize="0"/>
          <p:nvPr/>
        </p:nvPicPr>
        <p:blipFill rotWithShape="1">
          <a:blip r:embed="rId20">
            <a:alphaModFix/>
          </a:blip>
          <a:srcRect b="24968" l="0" r="0" t="26103"/>
          <a:stretch/>
        </p:blipFill>
        <p:spPr>
          <a:xfrm>
            <a:off x="2061986" y="1689116"/>
            <a:ext cx="744135" cy="36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3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837148" y="2236885"/>
            <a:ext cx="1139726" cy="31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3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89012" y="2864882"/>
            <a:ext cx="1058013" cy="22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3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342839" y="1172729"/>
            <a:ext cx="852140" cy="18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3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575820" y="3363130"/>
            <a:ext cx="733296" cy="52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3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4467" y="1704826"/>
            <a:ext cx="852140" cy="30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36"/>
          <p:cNvPicPr preferRelativeResize="0"/>
          <p:nvPr/>
        </p:nvPicPr>
        <p:blipFill rotWithShape="1">
          <a:blip r:embed="rId26">
            <a:alphaModFix/>
          </a:blip>
          <a:srcRect b="31735" l="0" r="0" t="27940"/>
          <a:stretch/>
        </p:blipFill>
        <p:spPr>
          <a:xfrm>
            <a:off x="7552676" y="2781168"/>
            <a:ext cx="1290549" cy="22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36"/>
          <p:cNvPicPr preferRelativeResize="0"/>
          <p:nvPr/>
        </p:nvPicPr>
        <p:blipFill rotWithShape="1">
          <a:blip r:embed="rId27">
            <a:alphaModFix/>
          </a:blip>
          <a:srcRect b="32618" l="0" r="0" t="31484"/>
          <a:stretch/>
        </p:blipFill>
        <p:spPr>
          <a:xfrm>
            <a:off x="7628018" y="1076263"/>
            <a:ext cx="1048698" cy="37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3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837151" y="2746084"/>
            <a:ext cx="1139719" cy="48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36"/>
          <p:cNvPicPr preferRelativeResize="0"/>
          <p:nvPr/>
        </p:nvPicPr>
        <p:blipFill rotWithShape="1">
          <a:blip r:embed="rId29">
            <a:alphaModFix/>
          </a:blip>
          <a:srcRect b="0" l="25237" r="26553" t="0"/>
          <a:stretch/>
        </p:blipFill>
        <p:spPr>
          <a:xfrm>
            <a:off x="7915742" y="3231997"/>
            <a:ext cx="549486" cy="76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3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449681" y="3356119"/>
            <a:ext cx="549488" cy="56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3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298359" y="2820721"/>
            <a:ext cx="852139" cy="253859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36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Our fans</a:t>
            </a:r>
            <a:endParaRPr b="1"/>
          </a:p>
        </p:txBody>
      </p:sp>
      <p:sp>
        <p:nvSpPr>
          <p:cNvPr id="1866" name="Google Shape;1866;p136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7" name="Google Shape;1867;p136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wards">
  <p:cSld name="CUSTOM_8_1_1_1">
    <p:bg>
      <p:bgPr>
        <a:solidFill>
          <a:schemeClr val="accent2"/>
        </a:solidFill>
      </p:bgPr>
    </p:bg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37"/>
          <p:cNvSpPr/>
          <p:nvPr/>
        </p:nvSpPr>
        <p:spPr>
          <a:xfrm>
            <a:off x="-700" y="0"/>
            <a:ext cx="9153900" cy="43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D_LOGO_RGB_ON_WHITE.png" id="1870" name="Google Shape;1870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3259" y="4553170"/>
            <a:ext cx="959702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137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Our awards</a:t>
            </a:r>
            <a:endParaRPr b="1"/>
          </a:p>
        </p:txBody>
      </p:sp>
      <p:sp>
        <p:nvSpPr>
          <p:cNvPr id="1872" name="Google Shape;1872;p137"/>
          <p:cNvSpPr/>
          <p:nvPr/>
        </p:nvSpPr>
        <p:spPr>
          <a:xfrm>
            <a:off x="7875225" y="4496625"/>
            <a:ext cx="1074300" cy="4737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3" name="Google Shape;1873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7750" y="2869777"/>
            <a:ext cx="1161850" cy="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0563" y="1257913"/>
            <a:ext cx="984100" cy="106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8802" y="1299875"/>
            <a:ext cx="873598" cy="10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5800" y="2697575"/>
            <a:ext cx="873600" cy="110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1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0125" y="1299876"/>
            <a:ext cx="604950" cy="10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1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7138" y="2704938"/>
            <a:ext cx="1070925" cy="109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1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95125" y="2747250"/>
            <a:ext cx="1566292" cy="10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1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66625" y="1299875"/>
            <a:ext cx="984100" cy="9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1" name="Google Shape;1881;p13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82" name="Google Shape;1882;p137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id="1883" name="Google Shape;1883;p1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12423" y="4621325"/>
            <a:ext cx="780626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abilities">
  <p:cSld name="CUSTOM_13">
    <p:bg>
      <p:bgPr>
        <a:solidFill>
          <a:schemeClr val="accent1"/>
        </a:solidFill>
      </p:bgPr>
    </p:bg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38"/>
          <p:cNvSpPr/>
          <p:nvPr/>
        </p:nvSpPr>
        <p:spPr>
          <a:xfrm>
            <a:off x="-700" y="0"/>
            <a:ext cx="9153900" cy="43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138"/>
          <p:cNvSpPr txBox="1"/>
          <p:nvPr/>
        </p:nvSpPr>
        <p:spPr>
          <a:xfrm>
            <a:off x="328575" y="308425"/>
            <a:ext cx="3407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Tech capabilities</a:t>
            </a:r>
            <a:endParaRPr b="1"/>
          </a:p>
        </p:txBody>
      </p:sp>
      <p:sp>
        <p:nvSpPr>
          <p:cNvPr id="1887" name="Google Shape;1887;p138"/>
          <p:cNvSpPr txBox="1"/>
          <p:nvPr/>
        </p:nvSpPr>
        <p:spPr>
          <a:xfrm>
            <a:off x="2147350" y="12711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JQuery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8" name="Google Shape;1888;p138"/>
          <p:cNvSpPr txBox="1"/>
          <p:nvPr/>
        </p:nvSpPr>
        <p:spPr>
          <a:xfrm>
            <a:off x="1431000" y="1579400"/>
            <a:ext cx="1483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9" name="Google Shape;1889;p138"/>
          <p:cNvSpPr txBox="1"/>
          <p:nvPr/>
        </p:nvSpPr>
        <p:spPr>
          <a:xfrm>
            <a:off x="3485800" y="1485875"/>
            <a:ext cx="708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Vue.js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90" name="Google Shape;1890;p138"/>
          <p:cNvSpPr txBox="1"/>
          <p:nvPr/>
        </p:nvSpPr>
        <p:spPr>
          <a:xfrm>
            <a:off x="2935500" y="1027600"/>
            <a:ext cx="1030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1" name="Google Shape;1891;p138"/>
          <p:cNvSpPr txBox="1"/>
          <p:nvPr/>
        </p:nvSpPr>
        <p:spPr>
          <a:xfrm>
            <a:off x="4825425" y="257395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PHP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2" name="Google Shape;1892;p138"/>
          <p:cNvSpPr txBox="1"/>
          <p:nvPr/>
        </p:nvSpPr>
        <p:spPr>
          <a:xfrm>
            <a:off x="3874750" y="1092750"/>
            <a:ext cx="12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Node.js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3" name="Google Shape;1893;p138"/>
          <p:cNvSpPr txBox="1"/>
          <p:nvPr/>
        </p:nvSpPr>
        <p:spPr>
          <a:xfrm>
            <a:off x="2756500" y="15295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4" name="Google Shape;1894;p138"/>
          <p:cNvSpPr txBox="1"/>
          <p:nvPr/>
        </p:nvSpPr>
        <p:spPr>
          <a:xfrm>
            <a:off x="2482025" y="18790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5" name="Google Shape;1895;p138"/>
          <p:cNvSpPr txBox="1"/>
          <p:nvPr/>
        </p:nvSpPr>
        <p:spPr>
          <a:xfrm>
            <a:off x="3802825" y="1986700"/>
            <a:ext cx="1081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AWS</a:t>
            </a:r>
            <a:endParaRPr sz="2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6" name="Google Shape;1896;p138"/>
          <p:cNvSpPr txBox="1"/>
          <p:nvPr/>
        </p:nvSpPr>
        <p:spPr>
          <a:xfrm>
            <a:off x="3317575" y="2487775"/>
            <a:ext cx="144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Azure Cloud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7" name="Google Shape;1897;p138"/>
          <p:cNvSpPr txBox="1"/>
          <p:nvPr/>
        </p:nvSpPr>
        <p:spPr>
          <a:xfrm>
            <a:off x="3011700" y="1291850"/>
            <a:ext cx="113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Angular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8" name="Google Shape;1898;p138"/>
          <p:cNvSpPr txBox="1"/>
          <p:nvPr/>
        </p:nvSpPr>
        <p:spPr>
          <a:xfrm>
            <a:off x="4249625" y="2299300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Kubernetes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9" name="Google Shape;1899;p138"/>
          <p:cNvSpPr txBox="1"/>
          <p:nvPr/>
        </p:nvSpPr>
        <p:spPr>
          <a:xfrm>
            <a:off x="3144850" y="18790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SoLR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0" name="Google Shape;1900;p138"/>
          <p:cNvSpPr txBox="1"/>
          <p:nvPr/>
        </p:nvSpPr>
        <p:spPr>
          <a:xfrm>
            <a:off x="2988225" y="2185088"/>
            <a:ext cx="12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Magento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1" name="Google Shape;1901;p138"/>
          <p:cNvSpPr txBox="1"/>
          <p:nvPr/>
        </p:nvSpPr>
        <p:spPr>
          <a:xfrm>
            <a:off x="4194250" y="14374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2" name="Google Shape;1902;p138"/>
          <p:cNvSpPr txBox="1"/>
          <p:nvPr/>
        </p:nvSpPr>
        <p:spPr>
          <a:xfrm>
            <a:off x="2415550" y="9977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CSS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3" name="Google Shape;1903;p138"/>
          <p:cNvSpPr txBox="1"/>
          <p:nvPr/>
        </p:nvSpPr>
        <p:spPr>
          <a:xfrm>
            <a:off x="3697500" y="2815675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Sonetto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4" name="Google Shape;1904;p138"/>
          <p:cNvSpPr txBox="1"/>
          <p:nvPr/>
        </p:nvSpPr>
        <p:spPr>
          <a:xfrm>
            <a:off x="4813550" y="2005675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Jenkins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5" name="Google Shape;1905;p138"/>
          <p:cNvSpPr txBox="1"/>
          <p:nvPr/>
        </p:nvSpPr>
        <p:spPr>
          <a:xfrm>
            <a:off x="4999750" y="2965250"/>
            <a:ext cx="144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6" name="Google Shape;1906;p138"/>
          <p:cNvSpPr txBox="1"/>
          <p:nvPr/>
        </p:nvSpPr>
        <p:spPr>
          <a:xfrm>
            <a:off x="4473300" y="3180288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Redux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7" name="Google Shape;1907;p138"/>
          <p:cNvSpPr txBox="1"/>
          <p:nvPr/>
        </p:nvSpPr>
        <p:spPr>
          <a:xfrm>
            <a:off x="5725450" y="31612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.NET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8" name="Google Shape;1908;p138"/>
          <p:cNvSpPr txBox="1"/>
          <p:nvPr/>
        </p:nvSpPr>
        <p:spPr>
          <a:xfrm>
            <a:off x="6909250" y="3352150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Swift iOS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9" name="Google Shape;1909;p138"/>
          <p:cNvSpPr txBox="1"/>
          <p:nvPr/>
        </p:nvSpPr>
        <p:spPr>
          <a:xfrm>
            <a:off x="6434550" y="2710638"/>
            <a:ext cx="144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Adobe AEM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0" name="Google Shape;1910;p138"/>
          <p:cNvSpPr txBox="1"/>
          <p:nvPr/>
        </p:nvSpPr>
        <p:spPr>
          <a:xfrm>
            <a:off x="6187173" y="3038675"/>
            <a:ext cx="1483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Websphere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1" name="Google Shape;1911;p138"/>
          <p:cNvSpPr txBox="1"/>
          <p:nvPr/>
        </p:nvSpPr>
        <p:spPr>
          <a:xfrm>
            <a:off x="5367450" y="3621638"/>
            <a:ext cx="210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Google Cloud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2" name="Google Shape;1912;p138"/>
          <p:cNvSpPr txBox="1"/>
          <p:nvPr/>
        </p:nvSpPr>
        <p:spPr>
          <a:xfrm>
            <a:off x="5532850" y="2299300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Android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3" name="Google Shape;1913;p138"/>
          <p:cNvSpPr txBox="1"/>
          <p:nvPr/>
        </p:nvSpPr>
        <p:spPr>
          <a:xfrm>
            <a:off x="6779775" y="236115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PWA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4" name="Google Shape;1914;p138"/>
          <p:cNvSpPr txBox="1"/>
          <p:nvPr/>
        </p:nvSpPr>
        <p:spPr>
          <a:xfrm>
            <a:off x="4148350" y="1663450"/>
            <a:ext cx="708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Hybris</a:t>
            </a:r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5" name="Google Shape;1915;p138"/>
          <p:cNvSpPr txBox="1"/>
          <p:nvPr/>
        </p:nvSpPr>
        <p:spPr>
          <a:xfrm>
            <a:off x="6112550" y="3316000"/>
            <a:ext cx="12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6" name="Google Shape;1916;p138"/>
          <p:cNvSpPr txBox="1"/>
          <p:nvPr/>
        </p:nvSpPr>
        <p:spPr>
          <a:xfrm>
            <a:off x="4208275" y="1962588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7" name="Google Shape;1917;p138"/>
          <p:cNvSpPr txBox="1"/>
          <p:nvPr/>
        </p:nvSpPr>
        <p:spPr>
          <a:xfrm>
            <a:off x="5155125" y="3352138"/>
            <a:ext cx="887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Scala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8" name="Google Shape;1918;p138"/>
          <p:cNvSpPr txBox="1"/>
          <p:nvPr/>
        </p:nvSpPr>
        <p:spPr>
          <a:xfrm>
            <a:off x="4524007" y="3523675"/>
            <a:ext cx="959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Kotlin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9" name="Google Shape;1919;p138"/>
          <p:cNvSpPr txBox="1"/>
          <p:nvPr/>
        </p:nvSpPr>
        <p:spPr>
          <a:xfrm>
            <a:off x="5532857" y="2630100"/>
            <a:ext cx="959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socket.io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0" name="Google Shape;1920;p138"/>
          <p:cNvSpPr txBox="1"/>
          <p:nvPr/>
        </p:nvSpPr>
        <p:spPr>
          <a:xfrm>
            <a:off x="4854295" y="1661963"/>
            <a:ext cx="959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socket.io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1" name="Google Shape;1921;p138"/>
          <p:cNvSpPr txBox="1"/>
          <p:nvPr/>
        </p:nvSpPr>
        <p:spPr>
          <a:xfrm>
            <a:off x="1457875" y="22286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JQuery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2" name="Google Shape;1922;p138"/>
          <p:cNvSpPr txBox="1"/>
          <p:nvPr/>
        </p:nvSpPr>
        <p:spPr>
          <a:xfrm>
            <a:off x="686325" y="2536900"/>
            <a:ext cx="1081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Grunt.js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3" name="Google Shape;1923;p138"/>
          <p:cNvSpPr txBox="1"/>
          <p:nvPr/>
        </p:nvSpPr>
        <p:spPr>
          <a:xfrm>
            <a:off x="2012125" y="2839275"/>
            <a:ext cx="708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Ruby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24" name="Google Shape;1924;p138"/>
          <p:cNvSpPr txBox="1"/>
          <p:nvPr/>
        </p:nvSpPr>
        <p:spPr>
          <a:xfrm>
            <a:off x="1996400" y="2373000"/>
            <a:ext cx="1030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VR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5" name="Google Shape;1925;p138"/>
          <p:cNvSpPr txBox="1"/>
          <p:nvPr/>
        </p:nvSpPr>
        <p:spPr>
          <a:xfrm>
            <a:off x="2401075" y="2446150"/>
            <a:ext cx="12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Node.js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6" name="Google Shape;1926;p138"/>
          <p:cNvSpPr txBox="1"/>
          <p:nvPr/>
        </p:nvSpPr>
        <p:spPr>
          <a:xfrm>
            <a:off x="1282825" y="28829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NPM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7" name="Google Shape;1927;p138"/>
          <p:cNvSpPr txBox="1"/>
          <p:nvPr/>
        </p:nvSpPr>
        <p:spPr>
          <a:xfrm>
            <a:off x="2329150" y="3340100"/>
            <a:ext cx="1081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AR</a:t>
            </a:r>
            <a:endParaRPr sz="2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8" name="Google Shape;1928;p138"/>
          <p:cNvSpPr txBox="1"/>
          <p:nvPr/>
        </p:nvSpPr>
        <p:spPr>
          <a:xfrm>
            <a:off x="1538025" y="2645250"/>
            <a:ext cx="113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9" name="Google Shape;1929;p138"/>
          <p:cNvSpPr txBox="1"/>
          <p:nvPr/>
        </p:nvSpPr>
        <p:spPr>
          <a:xfrm>
            <a:off x="1100275" y="3232400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Sharepoint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0" name="Google Shape;1930;p138"/>
          <p:cNvSpPr txBox="1"/>
          <p:nvPr/>
        </p:nvSpPr>
        <p:spPr>
          <a:xfrm>
            <a:off x="2720575" y="27908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1" name="Google Shape;1931;p138"/>
          <p:cNvSpPr txBox="1"/>
          <p:nvPr/>
        </p:nvSpPr>
        <p:spPr>
          <a:xfrm>
            <a:off x="1726075" y="19552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CSS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2" name="Google Shape;1932;p138"/>
          <p:cNvSpPr txBox="1"/>
          <p:nvPr/>
        </p:nvSpPr>
        <p:spPr>
          <a:xfrm>
            <a:off x="3416075" y="3359075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Jenkins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3" name="Google Shape;1933;p138"/>
          <p:cNvSpPr txBox="1"/>
          <p:nvPr/>
        </p:nvSpPr>
        <p:spPr>
          <a:xfrm>
            <a:off x="2674675" y="3016850"/>
            <a:ext cx="708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Karma</a:t>
            </a:r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4" name="Google Shape;1934;p138"/>
          <p:cNvSpPr txBox="1"/>
          <p:nvPr/>
        </p:nvSpPr>
        <p:spPr>
          <a:xfrm>
            <a:off x="2734600" y="3315988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5" name="Google Shape;1935;p138"/>
          <p:cNvSpPr txBox="1"/>
          <p:nvPr/>
        </p:nvSpPr>
        <p:spPr>
          <a:xfrm>
            <a:off x="3380620" y="3091563"/>
            <a:ext cx="959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socket.io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6" name="Google Shape;1936;p138"/>
          <p:cNvSpPr txBox="1"/>
          <p:nvPr/>
        </p:nvSpPr>
        <p:spPr>
          <a:xfrm>
            <a:off x="5632000" y="1575425"/>
            <a:ext cx="144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Bootstrap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7" name="Google Shape;1937;p138"/>
          <p:cNvSpPr txBox="1"/>
          <p:nvPr/>
        </p:nvSpPr>
        <p:spPr>
          <a:xfrm>
            <a:off x="6052450" y="1282600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SASS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8" name="Google Shape;1938;p138"/>
          <p:cNvSpPr txBox="1"/>
          <p:nvPr/>
        </p:nvSpPr>
        <p:spPr>
          <a:xfrm>
            <a:off x="4723200" y="1188250"/>
            <a:ext cx="144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Jasmine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9" name="Google Shape;1939;p138"/>
          <p:cNvSpPr txBox="1"/>
          <p:nvPr/>
        </p:nvSpPr>
        <p:spPr>
          <a:xfrm>
            <a:off x="3827400" y="778050"/>
            <a:ext cx="1081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Grunt.js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0" name="Google Shape;1940;p138"/>
          <p:cNvSpPr txBox="1"/>
          <p:nvPr/>
        </p:nvSpPr>
        <p:spPr>
          <a:xfrm>
            <a:off x="5077000" y="1385225"/>
            <a:ext cx="708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Ruby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41" name="Google Shape;1941;p138"/>
          <p:cNvSpPr txBox="1"/>
          <p:nvPr/>
        </p:nvSpPr>
        <p:spPr>
          <a:xfrm>
            <a:off x="4679100" y="886400"/>
            <a:ext cx="113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2" name="Google Shape;1942;p138"/>
          <p:cNvSpPr txBox="1"/>
          <p:nvPr/>
        </p:nvSpPr>
        <p:spPr>
          <a:xfrm>
            <a:off x="5723275" y="1861938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LESS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3" name="Google Shape;1943;p138"/>
          <p:cNvSpPr txBox="1"/>
          <p:nvPr/>
        </p:nvSpPr>
        <p:spPr>
          <a:xfrm>
            <a:off x="2996525" y="3670600"/>
            <a:ext cx="12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C#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4" name="Google Shape;1944;p138"/>
          <p:cNvSpPr txBox="1"/>
          <p:nvPr/>
        </p:nvSpPr>
        <p:spPr>
          <a:xfrm>
            <a:off x="535500" y="1906725"/>
            <a:ext cx="1483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Selenium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5" name="Google Shape;1945;p138"/>
          <p:cNvSpPr txBox="1"/>
          <p:nvPr/>
        </p:nvSpPr>
        <p:spPr>
          <a:xfrm>
            <a:off x="3572275" y="3769050"/>
            <a:ext cx="113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Ember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6" name="Google Shape;1946;p138"/>
          <p:cNvSpPr txBox="1"/>
          <p:nvPr/>
        </p:nvSpPr>
        <p:spPr>
          <a:xfrm>
            <a:off x="6779775" y="1996625"/>
            <a:ext cx="1204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Wordpress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7" name="Google Shape;1947;p138"/>
          <p:cNvSpPr txBox="1"/>
          <p:nvPr/>
        </p:nvSpPr>
        <p:spPr>
          <a:xfrm>
            <a:off x="5514950" y="842875"/>
            <a:ext cx="1263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Woo Commerce</a:t>
            </a:r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8" name="Google Shape;1948;p138"/>
          <p:cNvSpPr txBox="1"/>
          <p:nvPr/>
        </p:nvSpPr>
        <p:spPr>
          <a:xfrm>
            <a:off x="6826275" y="1632100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Demandware</a:t>
            </a:r>
            <a:endParaRPr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9" name="Google Shape;1949;p138"/>
          <p:cNvSpPr txBox="1"/>
          <p:nvPr/>
        </p:nvSpPr>
        <p:spPr>
          <a:xfrm>
            <a:off x="2252500" y="3660700"/>
            <a:ext cx="113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Express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0" name="Google Shape;1950;p13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1" name="Google Shape;1951;p138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"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3" name="Google Shape;1953;p139"/>
          <p:cNvPicPr preferRelativeResize="0"/>
          <p:nvPr/>
        </p:nvPicPr>
        <p:blipFill rotWithShape="1">
          <a:blip r:embed="rId2">
            <a:alphaModFix/>
          </a:blip>
          <a:srcRect b="0" l="22925" r="35482" t="0"/>
          <a:stretch/>
        </p:blipFill>
        <p:spPr>
          <a:xfrm>
            <a:off x="5921101" y="0"/>
            <a:ext cx="32169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139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139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6" name="Google Shape;1956;p139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7" name="Google Shape;1957;p139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8" name="Google Shape;1958;p13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59" name="Google Shape;1959;p139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960" name="Google Shape;1960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1"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2" name="Google Shape;1962;p140"/>
          <p:cNvPicPr preferRelativeResize="0"/>
          <p:nvPr/>
        </p:nvPicPr>
        <p:blipFill rotWithShape="1">
          <a:blip r:embed="rId2">
            <a:alphaModFix/>
          </a:blip>
          <a:srcRect b="0" l="6182" r="0" t="0"/>
          <a:stretch/>
        </p:blipFill>
        <p:spPr>
          <a:xfrm>
            <a:off x="5921099" y="0"/>
            <a:ext cx="321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p140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140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5" name="Google Shape;1965;p140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6" name="Google Shape;1966;p140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7" name="Google Shape;1967;p14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68" name="Google Shape;1968;p140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969" name="Google Shape;196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2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" name="Google Shape;1971;p141"/>
          <p:cNvPicPr preferRelativeResize="0"/>
          <p:nvPr/>
        </p:nvPicPr>
        <p:blipFill rotWithShape="1">
          <a:blip r:embed="rId2">
            <a:alphaModFix/>
          </a:blip>
          <a:srcRect b="0" l="29426" r="26907" t="0"/>
          <a:stretch/>
        </p:blipFill>
        <p:spPr>
          <a:xfrm>
            <a:off x="5921100" y="0"/>
            <a:ext cx="321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p141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141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141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5" name="Google Shape;1975;p141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6" name="Google Shape;1976;p141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7" name="Google Shape;1977;p141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978" name="Google Shape;1978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2_1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Google Shape;1980;p142"/>
          <p:cNvPicPr preferRelativeResize="0"/>
          <p:nvPr/>
        </p:nvPicPr>
        <p:blipFill rotWithShape="1">
          <a:blip r:embed="rId2">
            <a:alphaModFix/>
          </a:blip>
          <a:srcRect b="0" l="21820" r="0" t="0"/>
          <a:stretch/>
        </p:blipFill>
        <p:spPr>
          <a:xfrm>
            <a:off x="5921101" y="0"/>
            <a:ext cx="32169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142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42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3" name="Google Shape;1983;p142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4" name="Google Shape;1984;p142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5" name="Google Shape;1985;p14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86" name="Google Shape;1986;p142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987" name="Google Shape;1987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3_Headline and Content 1_1_1_1_1_1_1_2_1_1_1_1_1_4_1_1_3">
    <p:bg>
      <p:bgPr>
        <a:solidFill>
          <a:schemeClr val="accen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/>
          </a:blip>
          <a:srcRect b="31019" l="23505" r="34817" t="445"/>
          <a:stretch/>
        </p:blipFill>
        <p:spPr>
          <a:xfrm>
            <a:off x="4415650" y="0"/>
            <a:ext cx="4728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475650" y="360025"/>
            <a:ext cx="37308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 b="31019" l="0" r="97782" t="445"/>
          <a:stretch/>
        </p:blipFill>
        <p:spPr>
          <a:xfrm>
            <a:off x="0" y="0"/>
            <a:ext cx="251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475650" y="1341325"/>
            <a:ext cx="3696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i="0" sz="1400" u="none" cap="none" strike="noStrike">
                <a:solidFill>
                  <a:srgbClr val="FFFFFF"/>
                </a:solidFill>
              </a:defRPr>
            </a:lvl1pPr>
            <a:lvl2pPr indent="-317500" lvl="1" marL="9144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i="0" sz="1400" u="none" cap="none" strike="noStrike">
                <a:solidFill>
                  <a:srgbClr val="FFFFFF"/>
                </a:solidFill>
              </a:defRPr>
            </a:lvl2pPr>
            <a:lvl3pPr indent="-317500" lvl="2" marL="13716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i="0" sz="1400" u="none" cap="none" strike="noStrike">
                <a:solidFill>
                  <a:srgbClr val="FFFFFF"/>
                </a:solidFill>
              </a:defRPr>
            </a:lvl3pPr>
            <a:lvl4pPr indent="-317500" lvl="3" marL="18288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i="0" sz="1400" u="none" cap="none" strike="noStrike">
                <a:solidFill>
                  <a:srgbClr val="FFFFFF"/>
                </a:solidFill>
              </a:defRPr>
            </a:lvl4pPr>
            <a:lvl5pPr indent="-317500" lvl="4" marL="22860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i="0" sz="1400" u="none" cap="none" strike="noStrike">
                <a:solidFill>
                  <a:srgbClr val="FFFFFF"/>
                </a:solidFill>
              </a:defRPr>
            </a:lvl5pPr>
            <a:lvl6pPr indent="-317500" lvl="5" marL="27432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i="0" sz="1400" u="none" cap="none" strike="noStrike">
                <a:solidFill>
                  <a:srgbClr val="FFFFFF"/>
                </a:solidFill>
              </a:defRPr>
            </a:lvl6pPr>
            <a:lvl7pPr indent="-317500" lvl="6" marL="32004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i="0" sz="1400" u="none" cap="none" strike="noStrike">
                <a:solidFill>
                  <a:srgbClr val="FFFFFF"/>
                </a:solidFill>
              </a:defRPr>
            </a:lvl7pPr>
            <a:lvl8pPr indent="-317500" lvl="7" marL="36576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i="0" sz="1400" u="none" cap="none" strike="noStrike">
                <a:solidFill>
                  <a:srgbClr val="FFFFFF"/>
                </a:solidFill>
              </a:defRPr>
            </a:lvl8pPr>
            <a:lvl9pPr indent="-317500" lvl="8" marL="4114800" marR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i="0" sz="14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AND_LOGO_RGB_ON_WHITE.png"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3"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Google Shape;1989;p143"/>
          <p:cNvPicPr preferRelativeResize="0"/>
          <p:nvPr/>
        </p:nvPicPr>
        <p:blipFill rotWithShape="1">
          <a:blip r:embed="rId2">
            <a:alphaModFix/>
          </a:blip>
          <a:srcRect b="0" l="10682" r="5928" t="0"/>
          <a:stretch/>
        </p:blipFill>
        <p:spPr>
          <a:xfrm>
            <a:off x="5921101" y="0"/>
            <a:ext cx="32169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43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143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2" name="Google Shape;1992;p143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3" name="Google Shape;1993;p143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4" name="Google Shape;1994;p14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95" name="Google Shape;1995;p143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996" name="Google Shape;1996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3_1"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8" name="Google Shape;1998;p144"/>
          <p:cNvPicPr preferRelativeResize="0"/>
          <p:nvPr/>
        </p:nvPicPr>
        <p:blipFill rotWithShape="1">
          <a:blip r:embed="rId2">
            <a:alphaModFix/>
          </a:blip>
          <a:srcRect b="0" l="15793" r="42501" t="0"/>
          <a:stretch/>
        </p:blipFill>
        <p:spPr>
          <a:xfrm>
            <a:off x="5921099" y="0"/>
            <a:ext cx="321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144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144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1" name="Google Shape;2001;p144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2" name="Google Shape;2002;p144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3" name="Google Shape;2003;p14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04" name="Google Shape;2004;p144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005" name="Google Shape;2005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"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1102" y="0"/>
            <a:ext cx="32168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145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145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0" name="Google Shape;2010;p145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1" name="Google Shape;2011;p145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2" name="Google Shape;2012;p14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13" name="Google Shape;2013;p145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014" name="Google Shape;2014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6" name="Google Shape;2016;p146"/>
          <p:cNvPicPr preferRelativeResize="0"/>
          <p:nvPr/>
        </p:nvPicPr>
        <p:blipFill rotWithShape="1">
          <a:blip r:embed="rId2">
            <a:alphaModFix/>
          </a:blip>
          <a:srcRect b="0" l="2242" r="55996" t="0"/>
          <a:stretch/>
        </p:blipFill>
        <p:spPr>
          <a:xfrm>
            <a:off x="5921100" y="0"/>
            <a:ext cx="32169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146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146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9" name="Google Shape;2019;p146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0" name="Google Shape;2020;p146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1" name="Google Shape;2021;p146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22" name="Google Shape;2022;p146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023" name="Google Shape;2023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5" name="Google Shape;2025;p147"/>
          <p:cNvPicPr preferRelativeResize="0"/>
          <p:nvPr/>
        </p:nvPicPr>
        <p:blipFill rotWithShape="1">
          <a:blip r:embed="rId2">
            <a:alphaModFix/>
          </a:blip>
          <a:srcRect b="0" l="58209" r="0" t="0"/>
          <a:stretch/>
        </p:blipFill>
        <p:spPr>
          <a:xfrm>
            <a:off x="5921100" y="-100"/>
            <a:ext cx="3216901" cy="514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47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147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8" name="Google Shape;2028;p147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9" name="Google Shape;2029;p147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0" name="Google Shape;2030;p14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31" name="Google Shape;2031;p147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032" name="Google Shape;2032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Google Shape;2034;p148"/>
          <p:cNvPicPr preferRelativeResize="0"/>
          <p:nvPr/>
        </p:nvPicPr>
        <p:blipFill rotWithShape="1">
          <a:blip r:embed="rId2">
            <a:alphaModFix/>
          </a:blip>
          <a:srcRect b="0" l="3986" r="2222" t="0"/>
          <a:stretch/>
        </p:blipFill>
        <p:spPr>
          <a:xfrm>
            <a:off x="5921100" y="0"/>
            <a:ext cx="3216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148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148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7" name="Google Shape;2037;p148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8" name="Google Shape;2038;p148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9" name="Google Shape;2039;p14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0" name="Google Shape;2040;p148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041" name="Google Shape;2041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Google Shape;2043;p149"/>
          <p:cNvPicPr preferRelativeResize="0"/>
          <p:nvPr/>
        </p:nvPicPr>
        <p:blipFill rotWithShape="1">
          <a:blip r:embed="rId2">
            <a:alphaModFix/>
          </a:blip>
          <a:srcRect b="0" l="26666" r="31628" t="0"/>
          <a:stretch/>
        </p:blipFill>
        <p:spPr>
          <a:xfrm>
            <a:off x="5921100" y="0"/>
            <a:ext cx="321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49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149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6" name="Google Shape;2046;p149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7" name="Google Shape;2047;p149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8" name="Google Shape;2048;p14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9" name="Google Shape;2049;p149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050" name="Google Shape;2050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150"/>
          <p:cNvPicPr preferRelativeResize="0"/>
          <p:nvPr/>
        </p:nvPicPr>
        <p:blipFill rotWithShape="1">
          <a:blip r:embed="rId2">
            <a:alphaModFix/>
          </a:blip>
          <a:srcRect b="0" l="27505" r="1678" t="0"/>
          <a:stretch/>
        </p:blipFill>
        <p:spPr>
          <a:xfrm>
            <a:off x="5921100" y="0"/>
            <a:ext cx="32169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150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150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5" name="Google Shape;2055;p150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6" name="Google Shape;2056;p150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7" name="Google Shape;2057;p15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8" name="Google Shape;2058;p150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059" name="Google Shape;2059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"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oogle Shape;2061;p151"/>
          <p:cNvPicPr preferRelativeResize="0"/>
          <p:nvPr/>
        </p:nvPicPr>
        <p:blipFill rotWithShape="1">
          <a:blip r:embed="rId2">
            <a:alphaModFix/>
          </a:blip>
          <a:srcRect b="0" l="6897" r="51397" t="0"/>
          <a:stretch/>
        </p:blipFill>
        <p:spPr>
          <a:xfrm>
            <a:off x="5921101" y="0"/>
            <a:ext cx="3216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151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151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4" name="Google Shape;2064;p151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5" name="Google Shape;2065;p151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6" name="Google Shape;2066;p151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7" name="Google Shape;2067;p151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068" name="Google Shape;2068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3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52"/>
          <p:cNvPicPr preferRelativeResize="0"/>
          <p:nvPr/>
        </p:nvPicPr>
        <p:blipFill rotWithShape="1">
          <a:blip r:embed="rId2">
            <a:alphaModFix/>
          </a:blip>
          <a:srcRect b="0" l="49399" r="8895" t="0"/>
          <a:stretch/>
        </p:blipFill>
        <p:spPr>
          <a:xfrm>
            <a:off x="5921099" y="0"/>
            <a:ext cx="3216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52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152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3" name="Google Shape;2073;p152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4" name="Google Shape;2074;p152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5" name="Google Shape;2075;p15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76" name="Google Shape;2076;p152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077" name="Google Shape;2077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3_Headline and Content 1_1_1_1_1_1_1_2_1_1_1_1_1_4_1_1_3_1">
    <p:bg>
      <p:bgPr>
        <a:solidFill>
          <a:schemeClr val="accen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916" l="17470" r="80259" t="16555"/>
          <a:stretch/>
        </p:blipFill>
        <p:spPr>
          <a:xfrm>
            <a:off x="0" y="0"/>
            <a:ext cx="2515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31019" l="43569" r="19400" t="445"/>
          <a:stretch/>
        </p:blipFill>
        <p:spPr>
          <a:xfrm>
            <a:off x="4942950" y="0"/>
            <a:ext cx="42010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85" name="Google Shape;8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3259" y="4553170"/>
            <a:ext cx="959702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75650" y="1341325"/>
            <a:ext cx="3696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i="0" sz="1400" u="none" cap="none" strike="noStrike">
                <a:solidFill>
                  <a:srgbClr val="FFFFFF"/>
                </a:solidFill>
              </a:defRPr>
            </a:lvl1pPr>
            <a:lvl2pPr indent="-317500" lvl="1" marL="9144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i="0" sz="1400" u="none" cap="none" strike="noStrike">
                <a:solidFill>
                  <a:srgbClr val="FFFFFF"/>
                </a:solidFill>
              </a:defRPr>
            </a:lvl2pPr>
            <a:lvl3pPr indent="-317500" lvl="2" marL="13716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i="0" sz="1400" u="none" cap="none" strike="noStrike">
                <a:solidFill>
                  <a:srgbClr val="FFFFFF"/>
                </a:solidFill>
              </a:defRPr>
            </a:lvl3pPr>
            <a:lvl4pPr indent="-317500" lvl="3" marL="18288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i="0" sz="1400" u="none" cap="none" strike="noStrike">
                <a:solidFill>
                  <a:srgbClr val="FFFFFF"/>
                </a:solidFill>
              </a:defRPr>
            </a:lvl4pPr>
            <a:lvl5pPr indent="-317500" lvl="4" marL="22860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i="0" sz="1400" u="none" cap="none" strike="noStrike">
                <a:solidFill>
                  <a:srgbClr val="FFFFFF"/>
                </a:solidFill>
              </a:defRPr>
            </a:lvl5pPr>
            <a:lvl6pPr indent="-317500" lvl="5" marL="27432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i="0" sz="1400" u="none" cap="none" strike="noStrike">
                <a:solidFill>
                  <a:srgbClr val="FFFFFF"/>
                </a:solidFill>
              </a:defRPr>
            </a:lvl6pPr>
            <a:lvl7pPr indent="-317500" lvl="6" marL="32004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i="0" sz="1400" u="none" cap="none" strike="noStrike">
                <a:solidFill>
                  <a:srgbClr val="FFFFFF"/>
                </a:solidFill>
              </a:defRPr>
            </a:lvl7pPr>
            <a:lvl8pPr indent="-317500" lvl="7" marL="36576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i="0" sz="1400" u="none" cap="none" strike="noStrike">
                <a:solidFill>
                  <a:srgbClr val="FFFFFF"/>
                </a:solidFill>
              </a:defRPr>
            </a:lvl8pPr>
            <a:lvl9pPr indent="-317500" lvl="8" marL="4114800" marR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i="0" sz="14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b="-20060" l="48291" r="0" t="20060"/>
          <a:stretch/>
        </p:blipFill>
        <p:spPr>
          <a:xfrm>
            <a:off x="4415650" y="0"/>
            <a:ext cx="4728350" cy="64451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475650" y="360025"/>
            <a:ext cx="37308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ND_LOGO_RGB_ON_WHITE.png" id="89" name="Google Shape;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2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Google Shape;2079;p153"/>
          <p:cNvPicPr preferRelativeResize="0"/>
          <p:nvPr/>
        </p:nvPicPr>
        <p:blipFill rotWithShape="1">
          <a:blip r:embed="rId2">
            <a:alphaModFix/>
          </a:blip>
          <a:srcRect b="0" l="7905" r="50398" t="0"/>
          <a:stretch/>
        </p:blipFill>
        <p:spPr>
          <a:xfrm flipH="1">
            <a:off x="5921101" y="0"/>
            <a:ext cx="32168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53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153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2" name="Google Shape;2082;p153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3" name="Google Shape;2083;p153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4" name="Google Shape;2084;p15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85" name="Google Shape;2085;p153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086" name="Google Shape;2086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2_2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Google Shape;2088;p154"/>
          <p:cNvPicPr preferRelativeResize="0"/>
          <p:nvPr/>
        </p:nvPicPr>
        <p:blipFill rotWithShape="1">
          <a:blip r:embed="rId2">
            <a:alphaModFix/>
          </a:blip>
          <a:srcRect b="0" l="0" r="10793" t="0"/>
          <a:stretch/>
        </p:blipFill>
        <p:spPr>
          <a:xfrm rot="5400000">
            <a:off x="4971713" y="949389"/>
            <a:ext cx="5143501" cy="324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154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154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1" name="Google Shape;2091;p154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2" name="Google Shape;2092;p154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3" name="Google Shape;2093;p15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4" name="Google Shape;2094;p154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095" name="Google Shape;2095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2_1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155"/>
          <p:cNvPicPr preferRelativeResize="0"/>
          <p:nvPr/>
        </p:nvPicPr>
        <p:blipFill rotWithShape="1">
          <a:blip r:embed="rId2">
            <a:alphaModFix/>
          </a:blip>
          <a:srcRect b="0" l="30047" r="34701" t="0"/>
          <a:stretch/>
        </p:blipFill>
        <p:spPr>
          <a:xfrm>
            <a:off x="5921101" y="0"/>
            <a:ext cx="32169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55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p155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0" name="Google Shape;2100;p155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1" name="Google Shape;2101;p155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2" name="Google Shape;2102;p15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3" name="Google Shape;2103;p155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104" name="Google Shape;2104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1"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156"/>
          <p:cNvPicPr preferRelativeResize="0"/>
          <p:nvPr/>
        </p:nvPicPr>
        <p:blipFill rotWithShape="1">
          <a:blip r:embed="rId2">
            <a:alphaModFix/>
          </a:blip>
          <a:srcRect b="0" l="6208" r="0" t="0"/>
          <a:stretch/>
        </p:blipFill>
        <p:spPr>
          <a:xfrm>
            <a:off x="5921101" y="0"/>
            <a:ext cx="3216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56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156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9" name="Google Shape;2109;p156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0" name="Google Shape;2110;p156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1" name="Google Shape;2111;p156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2" name="Google Shape;2112;p156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113" name="Google Shape;2113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1_1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" name="Google Shape;2115;p157"/>
          <p:cNvPicPr preferRelativeResize="0"/>
          <p:nvPr/>
        </p:nvPicPr>
        <p:blipFill rotWithShape="1">
          <a:blip r:embed="rId2">
            <a:alphaModFix/>
          </a:blip>
          <a:srcRect b="0" l="26399" r="25223" t="0"/>
          <a:stretch/>
        </p:blipFill>
        <p:spPr>
          <a:xfrm>
            <a:off x="5921106" y="0"/>
            <a:ext cx="32168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157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157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8" name="Google Shape;2118;p157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9" name="Google Shape;2119;p157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0" name="Google Shape;2120;p15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21" name="Google Shape;2121;p157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122" name="Google Shape;2122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1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" name="Google Shape;2124;p158"/>
          <p:cNvPicPr preferRelativeResize="0"/>
          <p:nvPr/>
        </p:nvPicPr>
        <p:blipFill rotWithShape="1">
          <a:blip r:embed="rId2">
            <a:alphaModFix/>
          </a:blip>
          <a:srcRect b="0" l="6164" r="0" t="0"/>
          <a:stretch/>
        </p:blipFill>
        <p:spPr>
          <a:xfrm>
            <a:off x="5921100" y="0"/>
            <a:ext cx="32169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58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6" name="Google Shape;2126;p158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7" name="Google Shape;2127;p158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8" name="Google Shape;2128;p158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9" name="Google Shape;2129;p15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30" name="Google Shape;2130;p158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131" name="Google Shape;2131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1_1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p159"/>
          <p:cNvPicPr preferRelativeResize="0"/>
          <p:nvPr/>
        </p:nvPicPr>
        <p:blipFill rotWithShape="1">
          <a:blip r:embed="rId2">
            <a:alphaModFix/>
          </a:blip>
          <a:srcRect b="0" l="35561" r="22733" t="0"/>
          <a:stretch/>
        </p:blipFill>
        <p:spPr>
          <a:xfrm>
            <a:off x="5921099" y="0"/>
            <a:ext cx="3216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59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159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6" name="Google Shape;2136;p159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7" name="Google Shape;2137;p159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8" name="Google Shape;2138;p15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39" name="Google Shape;2139;p159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140" name="Google Shape;2140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1_1_1"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2" name="Google Shape;2142;p160"/>
          <p:cNvPicPr preferRelativeResize="0"/>
          <p:nvPr/>
        </p:nvPicPr>
        <p:blipFill rotWithShape="1">
          <a:blip r:embed="rId2">
            <a:alphaModFix/>
          </a:blip>
          <a:srcRect b="0" l="58466" r="0" t="0"/>
          <a:stretch/>
        </p:blipFill>
        <p:spPr>
          <a:xfrm>
            <a:off x="5921106" y="0"/>
            <a:ext cx="32169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60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160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ial"/>
              <a:buChar char="■"/>
              <a:defRPr b="0" i="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5" name="Google Shape;2145;p160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6" name="Google Shape;2146;p160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7" name="Google Shape;2147;p16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48" name="Google Shape;2148;p160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2149" name="Google Shape;2149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8 End">
  <p:cSld name="3_Headline and Content 1_1_1_3_3">
    <p:bg>
      <p:bgPr>
        <a:solidFill>
          <a:srgbClr val="2897FF"/>
        </a:solid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61"/>
          <p:cNvSpPr/>
          <p:nvPr/>
        </p:nvSpPr>
        <p:spPr>
          <a:xfrm>
            <a:off x="7570175" y="3754375"/>
            <a:ext cx="1425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2" name="Google Shape;2152;p161"/>
          <p:cNvSpPr txBox="1"/>
          <p:nvPr/>
        </p:nvSpPr>
        <p:spPr>
          <a:xfrm>
            <a:off x="523075" y="4621325"/>
            <a:ext cx="1012500" cy="269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AND Digital 2018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D_LOGO_RGB_ON_WHITE.png" id="2153" name="Google Shape;2153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55453" y="2173067"/>
            <a:ext cx="2233201" cy="8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igital_LOGO_LONG_RGB_ON_COLOUR.png" id="2154" name="Google Shape;2154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8912" y="4560675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161"/>
          <p:cNvSpPr/>
          <p:nvPr/>
        </p:nvSpPr>
        <p:spPr>
          <a:xfrm>
            <a:off x="7187650" y="4339325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p161"/>
          <p:cNvSpPr/>
          <p:nvPr/>
        </p:nvSpPr>
        <p:spPr>
          <a:xfrm>
            <a:off x="386900" y="4386975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p161"/>
          <p:cNvSpPr txBox="1"/>
          <p:nvPr/>
        </p:nvSpPr>
        <p:spPr>
          <a:xfrm>
            <a:off x="1360200" y="2551750"/>
            <a:ext cx="6423600" cy="19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</a:t>
            </a:r>
            <a:endParaRPr b="1" i="0" sz="7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8" name="Google Shape;2158;p161"/>
          <p:cNvSpPr txBox="1"/>
          <p:nvPr/>
        </p:nvSpPr>
        <p:spPr>
          <a:xfrm>
            <a:off x="1360200" y="1231000"/>
            <a:ext cx="64236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</a:t>
            </a:r>
            <a:endParaRPr b="1" i="0" sz="7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9 End">
  <p:cSld name="3_Headline and Content 1_1_1_3_3_1">
    <p:bg>
      <p:bgPr>
        <a:solidFill>
          <a:srgbClr val="2897FF"/>
        </a:solidFill>
      </p:bgPr>
    </p:bg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62"/>
          <p:cNvSpPr/>
          <p:nvPr/>
        </p:nvSpPr>
        <p:spPr>
          <a:xfrm>
            <a:off x="7570175" y="3754375"/>
            <a:ext cx="1425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162"/>
          <p:cNvSpPr txBox="1"/>
          <p:nvPr/>
        </p:nvSpPr>
        <p:spPr>
          <a:xfrm>
            <a:off x="523075" y="4621325"/>
            <a:ext cx="1012500" cy="269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AND Digital 2018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D_LOGO_RGB_ON_WHITE.png" id="2162" name="Google Shape;2162;p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55453" y="2173067"/>
            <a:ext cx="2233201" cy="8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igital_LOGO_LONG_RGB_ON_COLOUR.png" id="2163" name="Google Shape;2163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8912" y="4560675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62"/>
          <p:cNvSpPr/>
          <p:nvPr/>
        </p:nvSpPr>
        <p:spPr>
          <a:xfrm>
            <a:off x="7187650" y="4339325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162"/>
          <p:cNvSpPr/>
          <p:nvPr/>
        </p:nvSpPr>
        <p:spPr>
          <a:xfrm>
            <a:off x="386900" y="4386975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162"/>
          <p:cNvSpPr txBox="1"/>
          <p:nvPr/>
        </p:nvSpPr>
        <p:spPr>
          <a:xfrm>
            <a:off x="2392975" y="2173075"/>
            <a:ext cx="1012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</a:t>
            </a:r>
            <a:endParaRPr b="1" i="0" sz="7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7" name="Google Shape;2167;p162"/>
          <p:cNvSpPr txBox="1"/>
          <p:nvPr/>
        </p:nvSpPr>
        <p:spPr>
          <a:xfrm>
            <a:off x="5841050" y="2173075"/>
            <a:ext cx="1012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1" i="0" sz="7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">
  <p:cSld name="CUSTOM_4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793950" y="1357050"/>
            <a:ext cx="75669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18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711725" y="1298825"/>
            <a:ext cx="2324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2" type="body"/>
          </p:nvPr>
        </p:nvSpPr>
        <p:spPr>
          <a:xfrm>
            <a:off x="3409661" y="1298825"/>
            <a:ext cx="2324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3" type="body"/>
          </p:nvPr>
        </p:nvSpPr>
        <p:spPr>
          <a:xfrm>
            <a:off x="6107586" y="1298825"/>
            <a:ext cx="2324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4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9"/>
          <p:cNvSpPr txBox="1"/>
          <p:nvPr>
            <p:ph idx="5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4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793950" y="1357050"/>
            <a:ext cx="34974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852625" y="1357050"/>
            <a:ext cx="34974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u="none" cap="none" strike="noStrike">
                <a:solidFill>
                  <a:schemeClr val="dk2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i="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3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20"/>
          <p:cNvSpPr txBox="1"/>
          <p:nvPr>
            <p:ph idx="4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3_Headline and Content 1_1_1_1_1_1_1_2_1_1_1_1_2_1_1_1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b="20003" l="0" r="0" t="34533"/>
          <a:stretch/>
        </p:blipFill>
        <p:spPr>
          <a:xfrm>
            <a:off x="0" y="2371499"/>
            <a:ext cx="9143998" cy="27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>
            <a:off x="0" y="152400"/>
            <a:ext cx="9144000" cy="22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1336550" y="375000"/>
            <a:ext cx="63519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Poppins Light"/>
              <a:buNone/>
              <a:defRPr b="0" i="0" sz="3200" u="none" cap="none" strike="noStrike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1"/>
          <p:cNvSpPr txBox="1"/>
          <p:nvPr/>
        </p:nvSpPr>
        <p:spPr>
          <a:xfrm>
            <a:off x="1006675" y="5887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 rot="10800000">
            <a:off x="6943800" y="5125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2212700" y="1967550"/>
            <a:ext cx="459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1" sz="12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21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3_Headline and Content 1_1_1_1_1_1_1_2_1_1_1_1_2_1_1_1_1_1_1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2">
            <a:alphaModFix/>
          </a:blip>
          <a:srcRect b="22627" l="0" r="0" t="30641"/>
          <a:stretch/>
        </p:blipFill>
        <p:spPr>
          <a:xfrm>
            <a:off x="0" y="2305800"/>
            <a:ext cx="9143998" cy="2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/>
          <p:nvPr/>
        </p:nvSpPr>
        <p:spPr>
          <a:xfrm>
            <a:off x="0" y="152400"/>
            <a:ext cx="9144000" cy="22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 txBox="1"/>
          <p:nvPr>
            <p:ph type="title"/>
          </p:nvPr>
        </p:nvSpPr>
        <p:spPr>
          <a:xfrm>
            <a:off x="1336550" y="375000"/>
            <a:ext cx="63519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Poppins Light"/>
              <a:buNone/>
              <a:defRPr b="0" i="0" sz="3200" u="none" cap="none" strike="noStrike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2"/>
          <p:cNvSpPr txBox="1"/>
          <p:nvPr/>
        </p:nvSpPr>
        <p:spPr>
          <a:xfrm>
            <a:off x="1006675" y="5887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 rot="10800000">
            <a:off x="6943800" y="5125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2212700" y="1967550"/>
            <a:ext cx="459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1" sz="12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3_Headline and Content 1_1_1_1_1_1_1_2_1_1_1_1_2_1_1_1_1_1_1_1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/>
          </a:blip>
          <a:srcRect b="0" l="0" r="0" t="54414"/>
          <a:stretch/>
        </p:blipFill>
        <p:spPr>
          <a:xfrm>
            <a:off x="0" y="2305800"/>
            <a:ext cx="9143998" cy="28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/>
          <p:nvPr/>
        </p:nvSpPr>
        <p:spPr>
          <a:xfrm>
            <a:off x="0" y="152400"/>
            <a:ext cx="9144000" cy="22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1336550" y="375000"/>
            <a:ext cx="63519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Poppins Light"/>
              <a:buNone/>
              <a:defRPr b="0" i="0" sz="3200" u="none" cap="none" strike="noStrike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3"/>
          <p:cNvSpPr txBox="1"/>
          <p:nvPr/>
        </p:nvSpPr>
        <p:spPr>
          <a:xfrm>
            <a:off x="1006675" y="5887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 rot="10800000">
            <a:off x="6943800" y="5125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2212700" y="1967550"/>
            <a:ext cx="459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1" sz="12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23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AG">
  <p:cSld name="CUSTOM_17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</a:blip>
          <a:srcRect b="15640" l="0" r="97249" t="0"/>
          <a:stretch/>
        </p:blipFill>
        <p:spPr>
          <a:xfrm>
            <a:off x="0" y="0"/>
            <a:ext cx="2515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2">
            <a:alphaModFix/>
          </a:blip>
          <a:srcRect b="20825" l="10285" r="42751" t="2551"/>
          <a:stretch/>
        </p:blipFill>
        <p:spPr>
          <a:xfrm>
            <a:off x="4415655" y="0"/>
            <a:ext cx="4728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>
            <a:off x="475650" y="443600"/>
            <a:ext cx="3696900" cy="42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Accelerated digital aspirations</a:t>
            </a:r>
            <a:br>
              <a:rPr b="1"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...for clients and our people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Fast growth</a:t>
            </a:r>
            <a:b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...circa 600 people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Best Companies to work for</a:t>
            </a:r>
            <a:br>
              <a:rPr b="1"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...every year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Different inside</a:t>
            </a:r>
            <a:b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...“Genius of the AND”,  magnet for talent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Employee owned</a:t>
            </a:r>
            <a:br>
              <a:rPr b="1"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...strong culture and values</a:t>
            </a:r>
            <a:b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Beacon to others</a:t>
            </a:r>
            <a:b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...increase UK tech skills, benefit community</a:t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4646425" y="256525"/>
            <a:ext cx="4258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BHAG...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49" name="Google Shape;149;p24"/>
          <p:cNvSpPr txBox="1"/>
          <p:nvPr/>
        </p:nvSpPr>
        <p:spPr>
          <a:xfrm>
            <a:off x="5447100" y="1188025"/>
            <a:ext cx="3510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...build a remarkable company by 2019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600" y="2573676"/>
            <a:ext cx="2194835" cy="15074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637" y="2573675"/>
            <a:ext cx="2498614" cy="150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4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sp>
        <p:nvSpPr>
          <p:cNvPr id="154" name="Google Shape;154;p24"/>
          <p:cNvSpPr txBox="1"/>
          <p:nvPr>
            <p:ph idx="3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24"/>
          <p:cNvSpPr txBox="1"/>
          <p:nvPr>
            <p:ph idx="4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56" name="Google Shape;15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uild / Build / Teach">
  <p:cSld name="3_Headline and Content 1_1_1_1_1_1_1_2_1_1_1_1_1_1_2_1_1_1_1_1_1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5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/>
          </a:blip>
          <a:srcRect b="17710" l="14619" r="40521" t="8188"/>
          <a:stretch/>
        </p:blipFill>
        <p:spPr>
          <a:xfrm>
            <a:off x="400325" y="1019450"/>
            <a:ext cx="2617450" cy="31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22766" r="22766" t="0"/>
          <a:stretch/>
        </p:blipFill>
        <p:spPr>
          <a:xfrm>
            <a:off x="6148900" y="1009650"/>
            <a:ext cx="2617450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 rotWithShape="1">
          <a:blip r:embed="rId4">
            <a:alphaModFix/>
          </a:blip>
          <a:srcRect b="0" l="0" r="46308" t="0"/>
          <a:stretch/>
        </p:blipFill>
        <p:spPr>
          <a:xfrm>
            <a:off x="3275675" y="1009650"/>
            <a:ext cx="261745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473500" y="3090502"/>
            <a:ext cx="2546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guide you and your organisation to setup and build great digital products that will delight your customers.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73500" y="1223050"/>
            <a:ext cx="2471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Guide</a:t>
            </a:r>
            <a:endParaRPr b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3339638" y="3071550"/>
            <a:ext cx="2546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Here’s where we work with you and your team to design &amp; build great technology, architecture and solutions.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3350438" y="1204088"/>
            <a:ext cx="2471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</a:t>
            </a:r>
            <a:endParaRPr b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6186065" y="3090505"/>
            <a:ext cx="25464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Academy – </a:t>
            </a:r>
            <a:r>
              <a:rPr lang="en-GB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with </a:t>
            </a:r>
            <a:r>
              <a:rPr lang="en-GB"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classrooms, self-learning, bootcamps and coaching – helps teams stay ahead. </a:t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6207900" y="1223050"/>
            <a:ext cx="2471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Teach</a:t>
            </a:r>
            <a:endParaRPr b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Poppins"/>
                <a:ea typeface="Poppins"/>
                <a:cs typeface="Poppins"/>
                <a:sym typeface="Poppins"/>
              </a:rPr>
              <a:t>The	       	      approach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ND_LOGO_RGB_ON_WHITE.png" id="170" name="Google Shape;17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734" y="415370"/>
            <a:ext cx="959702" cy="3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uide">
  <p:cSld name="CUSTOM_15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 rotWithShape="1">
          <a:blip r:embed="rId2">
            <a:alphaModFix/>
          </a:blip>
          <a:srcRect b="22467" l="22752" r="43359" t="8189"/>
          <a:stretch/>
        </p:blipFill>
        <p:spPr>
          <a:xfrm>
            <a:off x="5737850" y="-16800"/>
            <a:ext cx="34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495300" y="2867025"/>
            <a:ext cx="44958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oppins Light"/>
                <a:ea typeface="Poppins Light"/>
                <a:cs typeface="Poppins Light"/>
                <a:sym typeface="Poppins Light"/>
              </a:rPr>
              <a:t>We provide industry specific and commercially focussed digital and product management expertise to build products, solutions and services.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oppins Light"/>
                <a:ea typeface="Poppins Light"/>
                <a:cs typeface="Poppins Light"/>
                <a:sym typeface="Poppins Light"/>
              </a:rPr>
              <a:t>We design and implement the digital organisation, including ways of working and behavioural changes to achieve the agility needed.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495300" y="2000250"/>
            <a:ext cx="435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Guide</a:t>
            </a:r>
            <a:endParaRPr b="1"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6" name="Google Shape;176;p26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77" name="Google Shape;1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ild">
  <p:cSld name="CUSTOM_15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2">
            <a:alphaModFix/>
          </a:blip>
          <a:srcRect b="6428" l="5824" r="53614" t="0"/>
          <a:stretch/>
        </p:blipFill>
        <p:spPr>
          <a:xfrm>
            <a:off x="300" y="15750"/>
            <a:ext cx="34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3924300" y="2000250"/>
            <a:ext cx="47625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Build</a:t>
            </a:r>
            <a:endParaRPr b="1"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4000500" y="2867025"/>
            <a:ext cx="44958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Where we power our client's product development teams with the skills and capacity they need to build great tech. </a:t>
            </a:r>
            <a:br>
              <a:rPr lang="en-GB"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br>
              <a:rPr lang="en-GB"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-GB"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We combine our people with client teams, to form high-performance teams that deliver value – fast.</a:t>
            </a:r>
            <a:endParaRPr sz="12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ch">
  <p:cSld name="CUSTOM_15_1_1_1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 rotWithShape="1">
          <a:blip r:embed="rId2">
            <a:alphaModFix/>
          </a:blip>
          <a:srcRect b="6428" l="22765" r="36088" t="0"/>
          <a:stretch/>
        </p:blipFill>
        <p:spPr>
          <a:xfrm>
            <a:off x="2773700" y="0"/>
            <a:ext cx="34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523200" y="1905488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Curriculum</a:t>
            </a:r>
            <a:endParaRPr b="1"/>
          </a:p>
        </p:txBody>
      </p:sp>
      <p:sp>
        <p:nvSpPr>
          <p:cNvPr id="187" name="Google Shape;187;p28"/>
          <p:cNvSpPr txBox="1"/>
          <p:nvPr/>
        </p:nvSpPr>
        <p:spPr>
          <a:xfrm>
            <a:off x="523200" y="304975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Onboarding</a:t>
            </a:r>
            <a:endParaRPr b="1"/>
          </a:p>
        </p:txBody>
      </p:sp>
      <p:sp>
        <p:nvSpPr>
          <p:cNvPr id="188" name="Google Shape;188;p28"/>
          <p:cNvSpPr txBox="1"/>
          <p:nvPr/>
        </p:nvSpPr>
        <p:spPr>
          <a:xfrm>
            <a:off x="523200" y="648775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 Light"/>
                <a:ea typeface="Poppins Light"/>
                <a:cs typeface="Poppins Light"/>
                <a:sym typeface="Poppins Light"/>
              </a:rPr>
              <a:t>We run our Bootcamp which is an intensive, bespoke, on-boarding experience offering deep-dive training on agile, technical, digital, and professional practices. 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523200" y="2211188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 Light"/>
                <a:ea typeface="Poppins Light"/>
                <a:cs typeface="Poppins Light"/>
                <a:sym typeface="Poppins Light"/>
              </a:rPr>
              <a:t>We manage our extensive curriculum of classroom and online workshops in our learning catalogue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523200" y="3277400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Communities</a:t>
            </a:r>
            <a:endParaRPr b="1"/>
          </a:p>
        </p:txBody>
      </p:sp>
      <p:sp>
        <p:nvSpPr>
          <p:cNvPr id="191" name="Google Shape;191;p28"/>
          <p:cNvSpPr txBox="1"/>
          <p:nvPr/>
        </p:nvSpPr>
        <p:spPr>
          <a:xfrm>
            <a:off x="523200" y="3910300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 Light"/>
                <a:ea typeface="Poppins Light"/>
                <a:cs typeface="Poppins Light"/>
                <a:sym typeface="Poppins Light"/>
              </a:rPr>
              <a:t>We set up and support the running of events such as communities of practice, hackathons, conferences, keynote speakers and meet-ups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6834575" y="304975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Coaching</a:t>
            </a:r>
            <a:endParaRPr b="1"/>
          </a:p>
        </p:txBody>
      </p:sp>
      <p:sp>
        <p:nvSpPr>
          <p:cNvPr id="193" name="Google Shape;193;p28"/>
          <p:cNvSpPr txBox="1"/>
          <p:nvPr/>
        </p:nvSpPr>
        <p:spPr>
          <a:xfrm>
            <a:off x="6834575" y="648775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 Light"/>
                <a:ea typeface="Poppins Light"/>
                <a:cs typeface="Poppins Light"/>
                <a:sym typeface="Poppins Light"/>
              </a:rPr>
              <a:t>We provide coaching for agile teams (Scrum, Kanban, XP), Scaled agile teams (SAFe, Nexus) and agile leadership teams. Our aim is to forge high performance digital teams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6834575" y="1905488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Mentoring</a:t>
            </a:r>
            <a:endParaRPr b="1"/>
          </a:p>
        </p:txBody>
      </p:sp>
      <p:sp>
        <p:nvSpPr>
          <p:cNvPr id="195" name="Google Shape;195;p28"/>
          <p:cNvSpPr txBox="1"/>
          <p:nvPr/>
        </p:nvSpPr>
        <p:spPr>
          <a:xfrm>
            <a:off x="6800975" y="2211188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 Light"/>
                <a:ea typeface="Poppins Light"/>
                <a:cs typeface="Poppins Light"/>
                <a:sym typeface="Poppins Light"/>
              </a:rPr>
              <a:t>We create bespoke learning pathways with people which provide structure to individual development. Our aim is to create the digital leaders of the future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6834575" y="3277400"/>
            <a:ext cx="185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Upskilling</a:t>
            </a:r>
            <a:endParaRPr b="1"/>
          </a:p>
        </p:txBody>
      </p:sp>
      <p:sp>
        <p:nvSpPr>
          <p:cNvPr id="197" name="Google Shape;197;p28"/>
          <p:cNvSpPr txBox="1"/>
          <p:nvPr/>
        </p:nvSpPr>
        <p:spPr>
          <a:xfrm>
            <a:off x="6834575" y="3773625"/>
            <a:ext cx="18534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 Light"/>
                <a:ea typeface="Poppins Light"/>
                <a:cs typeface="Poppins Light"/>
                <a:sym typeface="Poppins Light"/>
              </a:rPr>
              <a:t>We write and deliver workshops across agile, technical, digital and professional practices with a mix styles to reinforce the learning experience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2773675" y="942975"/>
            <a:ext cx="3406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Teach</a:t>
            </a:r>
            <a:endParaRPr b="1" sz="5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0" name="Google Shape;200;p28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Title">
  <p:cSld name="CUSTOM_5_2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 rotWithShape="1">
          <a:blip r:embed="rId2">
            <a:alphaModFix/>
          </a:blip>
          <a:srcRect b="13128" l="0" r="0" t="249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type="title"/>
          </p:nvPr>
        </p:nvSpPr>
        <p:spPr>
          <a:xfrm>
            <a:off x="364300" y="2839650"/>
            <a:ext cx="54747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AND_LOGO_RGB_ON_WHITE.png" id="204" name="Google Shape;2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Title">
  <p:cSld name="CUSTOM_14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/>
          <p:cNvPicPr preferRelativeResize="0"/>
          <p:nvPr/>
        </p:nvPicPr>
        <p:blipFill rotWithShape="1">
          <a:blip r:embed="rId2">
            <a:alphaModFix/>
          </a:blip>
          <a:srcRect b="42" l="0" r="0" t="15583"/>
          <a:stretch/>
        </p:blipFill>
        <p:spPr>
          <a:xfrm>
            <a:off x="0" y="-2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>
            <p:ph type="title"/>
          </p:nvPr>
        </p:nvSpPr>
        <p:spPr>
          <a:xfrm>
            <a:off x="364300" y="2839650"/>
            <a:ext cx="54747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AND_LOGO_RGB_ON_WHITE.png"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Title">
  <p:cSld name="CUSTOM_14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2">
            <a:alphaModFix/>
          </a:blip>
          <a:srcRect b="7493" l="0" r="0" t="811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>
            <p:ph type="title"/>
          </p:nvPr>
        </p:nvSpPr>
        <p:spPr>
          <a:xfrm>
            <a:off x="364300" y="706050"/>
            <a:ext cx="54747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AND_LOGO_RGB_ON_WHITE.png"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Title">
  <p:cSld name="CUSTOM_14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 rotWithShape="1">
          <a:blip r:embed="rId2">
            <a:alphaModFix/>
          </a:blip>
          <a:srcRect b="15647" l="0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>
            <p:ph type="title"/>
          </p:nvPr>
        </p:nvSpPr>
        <p:spPr>
          <a:xfrm>
            <a:off x="364300" y="706050"/>
            <a:ext cx="54747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AND_LOGO_RGB_ON_WHITE.png" id="216" name="Google Shape;21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ution">
  <p:cSld name="CUSTOM_3_1_1_1_1_2_1_2_1">
    <p:bg>
      <p:bgPr>
        <a:solidFill>
          <a:srgbClr val="2897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/>
          <p:nvPr/>
        </p:nvSpPr>
        <p:spPr>
          <a:xfrm>
            <a:off x="0" y="1055425"/>
            <a:ext cx="1483500" cy="30303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180300" y="1055575"/>
            <a:ext cx="7677000" cy="3030300"/>
          </a:xfrm>
          <a:prstGeom prst="roundRect">
            <a:avLst>
              <a:gd fmla="val 16667" name="adj"/>
            </a:avLst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0" y="1218175"/>
            <a:ext cx="1441200" cy="392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185605" y="1218300"/>
            <a:ext cx="7677000" cy="392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420950" y="1581175"/>
            <a:ext cx="6653700" cy="2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oppins Light"/>
              <a:buNone/>
              <a:defRPr b="0" i="0" sz="44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33"/>
          <p:cNvSpPr txBox="1"/>
          <p:nvPr>
            <p:ph idx="2" type="title"/>
          </p:nvPr>
        </p:nvSpPr>
        <p:spPr>
          <a:xfrm>
            <a:off x="420961" y="501150"/>
            <a:ext cx="86001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b="0" i="0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33"/>
          <p:cNvSpPr/>
          <p:nvPr/>
        </p:nvSpPr>
        <p:spPr>
          <a:xfrm>
            <a:off x="6377200" y="2666400"/>
            <a:ext cx="1483500" cy="24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6" name="Google Shape;226;p33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Block">
  <p:cSld name="3_Headline and Content 1_1_1_1_1_1_1_2_1_1_1_1_1_4_1_1_1_1_1">
    <p:bg>
      <p:bgPr>
        <a:solidFill>
          <a:schemeClr val="accen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 rotWithShape="1">
          <a:blip r:embed="rId2">
            <a:alphaModFix/>
          </a:blip>
          <a:srcRect b="0" l="71415" r="0" t="0"/>
          <a:stretch/>
        </p:blipFill>
        <p:spPr>
          <a:xfrm>
            <a:off x="6530250" y="375"/>
            <a:ext cx="2613751" cy="514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 rotWithShape="1">
          <a:blip r:embed="rId2">
            <a:alphaModFix/>
          </a:blip>
          <a:srcRect b="0" l="0" r="71415" t="0"/>
          <a:stretch/>
        </p:blipFill>
        <p:spPr>
          <a:xfrm>
            <a:off x="0" y="375"/>
            <a:ext cx="2613751" cy="514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>
            <p:ph type="title"/>
          </p:nvPr>
        </p:nvSpPr>
        <p:spPr>
          <a:xfrm>
            <a:off x="2837850" y="436225"/>
            <a:ext cx="3468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2837850" y="1493725"/>
            <a:ext cx="34683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0" sz="1800" u="none" cap="none" strike="noStrike">
                <a:solidFill>
                  <a:srgbClr val="FFFFFF"/>
                </a:solidFill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0" sz="1800" u="none" cap="none" strike="noStrike">
                <a:solidFill>
                  <a:srgbClr val="FFFFFF"/>
                </a:solidFill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0" sz="1800" u="none" cap="none" strike="noStrike">
                <a:solidFill>
                  <a:srgbClr val="FFFFFF"/>
                </a:solidFill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0" sz="1800" u="none" cap="none" strike="noStrike">
                <a:solidFill>
                  <a:srgbClr val="FFFFFF"/>
                </a:solidFill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0" sz="1800" u="none" cap="none" strike="noStrike">
                <a:solidFill>
                  <a:srgbClr val="FFFFFF"/>
                </a:solidFill>
              </a:defRPr>
            </a:lvl5pPr>
            <a:lvl6pPr indent="-3429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0" sz="1800" u="none" cap="none" strike="noStrike">
                <a:solidFill>
                  <a:srgbClr val="FFFFFF"/>
                </a:solidFill>
              </a:defRPr>
            </a:lvl6pPr>
            <a:lvl7pPr indent="-3429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0" sz="1800" u="none" cap="none" strike="noStrike">
                <a:solidFill>
                  <a:srgbClr val="FFFFFF"/>
                </a:solidFill>
              </a:defRPr>
            </a:lvl7pPr>
            <a:lvl8pPr indent="-3429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0" sz="1800" u="none" cap="none" strike="noStrike">
                <a:solidFill>
                  <a:srgbClr val="FFFFFF"/>
                </a:solidFill>
              </a:defRPr>
            </a:lvl8pPr>
            <a:lvl9pPr indent="-3429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i="0" sz="18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3" name="Google Shape;233;p34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234" name="Google Shape;23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Block">
  <p:cSld name="3_Headline and Content 1_1_1_1_1_1_1_2_1_1_1_1_1_4_1_1_1_1_1_1">
    <p:bg>
      <p:bgPr>
        <a:solidFill>
          <a:schemeClr val="accent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5"/>
          <p:cNvPicPr preferRelativeResize="0"/>
          <p:nvPr/>
        </p:nvPicPr>
        <p:blipFill rotWithShape="1">
          <a:blip r:embed="rId2">
            <a:alphaModFix/>
          </a:blip>
          <a:srcRect b="15426" l="71416" r="0" t="0"/>
          <a:stretch/>
        </p:blipFill>
        <p:spPr>
          <a:xfrm>
            <a:off x="6530249" y="0"/>
            <a:ext cx="2613749" cy="514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2">
            <a:alphaModFix/>
          </a:blip>
          <a:srcRect b="15426" l="0" r="71415" t="0"/>
          <a:stretch/>
        </p:blipFill>
        <p:spPr>
          <a:xfrm>
            <a:off x="0" y="0"/>
            <a:ext cx="2613749" cy="5142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type="title"/>
          </p:nvPr>
        </p:nvSpPr>
        <p:spPr>
          <a:xfrm>
            <a:off x="2837850" y="436225"/>
            <a:ext cx="3468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2837850" y="1493725"/>
            <a:ext cx="34683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0" sz="1800" u="none" cap="none" strike="noStrike">
                <a:solidFill>
                  <a:srgbClr val="FFFFFF"/>
                </a:solidFill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0" sz="1800" u="none" cap="none" strike="noStrike">
                <a:solidFill>
                  <a:srgbClr val="FFFFFF"/>
                </a:solidFill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0" sz="1800" u="none" cap="none" strike="noStrike">
                <a:solidFill>
                  <a:srgbClr val="FFFFFF"/>
                </a:solidFill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0" sz="1800" u="none" cap="none" strike="noStrike">
                <a:solidFill>
                  <a:srgbClr val="FFFFFF"/>
                </a:solidFill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0" sz="1800" u="none" cap="none" strike="noStrike">
                <a:solidFill>
                  <a:srgbClr val="FFFFFF"/>
                </a:solidFill>
              </a:defRPr>
            </a:lvl5pPr>
            <a:lvl6pPr indent="-3429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0" sz="1800" u="none" cap="none" strike="noStrike">
                <a:solidFill>
                  <a:srgbClr val="FFFFFF"/>
                </a:solidFill>
              </a:defRPr>
            </a:lvl6pPr>
            <a:lvl7pPr indent="-3429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0" sz="1800" u="none" cap="none" strike="noStrike">
                <a:solidFill>
                  <a:srgbClr val="FFFFFF"/>
                </a:solidFill>
              </a:defRPr>
            </a:lvl7pPr>
            <a:lvl8pPr indent="-3429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0" sz="1800" u="none" cap="none" strike="noStrike">
                <a:solidFill>
                  <a:srgbClr val="FFFFFF"/>
                </a:solidFill>
              </a:defRPr>
            </a:lvl8pPr>
            <a:lvl9pPr indent="-3429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i="0" sz="18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1" name="Google Shape;241;p35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242" name="Google Shape;2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Block">
  <p:cSld name="3_Headline and Content 1_1_1_1_1_1_1_2_1_1_1_1_1_4_1_1_1_1_1_2">
    <p:bg>
      <p:bgPr>
        <a:solidFill>
          <a:schemeClr val="accen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6"/>
          <p:cNvPicPr preferRelativeResize="0"/>
          <p:nvPr/>
        </p:nvPicPr>
        <p:blipFill rotWithShape="1">
          <a:blip r:embed="rId2">
            <a:alphaModFix/>
          </a:blip>
          <a:srcRect b="15583" l="71415" r="0" t="0"/>
          <a:stretch/>
        </p:blipFill>
        <p:spPr>
          <a:xfrm>
            <a:off x="6530248" y="0"/>
            <a:ext cx="26137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2">
            <a:alphaModFix/>
          </a:blip>
          <a:srcRect b="15583" l="0" r="71415" t="0"/>
          <a:stretch/>
        </p:blipFill>
        <p:spPr>
          <a:xfrm>
            <a:off x="0" y="0"/>
            <a:ext cx="261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>
            <p:ph type="title"/>
          </p:nvPr>
        </p:nvSpPr>
        <p:spPr>
          <a:xfrm>
            <a:off x="2837850" y="436225"/>
            <a:ext cx="3468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2837850" y="1493725"/>
            <a:ext cx="3468300" cy="29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0" sz="1800" u="none" cap="none" strike="noStrike">
                <a:solidFill>
                  <a:srgbClr val="FFFFFF"/>
                </a:solidFill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0" sz="1800" u="none" cap="none" strike="noStrike">
                <a:solidFill>
                  <a:srgbClr val="FFFFFF"/>
                </a:solidFill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0" sz="1800" u="none" cap="none" strike="noStrike">
                <a:solidFill>
                  <a:srgbClr val="FFFFFF"/>
                </a:solidFill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0" sz="1800" u="none" cap="none" strike="noStrike">
                <a:solidFill>
                  <a:srgbClr val="FFFFFF"/>
                </a:solidFill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0" sz="1800" u="none" cap="none" strike="noStrike">
                <a:solidFill>
                  <a:srgbClr val="FFFFFF"/>
                </a:solidFill>
              </a:defRPr>
            </a:lvl5pPr>
            <a:lvl6pPr indent="-3429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0" sz="1800" u="none" cap="none" strike="noStrike">
                <a:solidFill>
                  <a:srgbClr val="FFFFFF"/>
                </a:solidFill>
              </a:defRPr>
            </a:lvl6pPr>
            <a:lvl7pPr indent="-3429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0" sz="1800" u="none" cap="none" strike="noStrike">
                <a:solidFill>
                  <a:srgbClr val="FFFFFF"/>
                </a:solidFill>
              </a:defRPr>
            </a:lvl7pPr>
            <a:lvl8pPr indent="-3429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0" sz="1800" u="none" cap="none" strike="noStrike">
                <a:solidFill>
                  <a:srgbClr val="FFFFFF"/>
                </a:solidFill>
              </a:defRPr>
            </a:lvl8pPr>
            <a:lvl9pPr indent="-3429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i="0" sz="18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9" name="Google Shape;249;p36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250" name="Google Shape;25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xes">
  <p:cSld name="CUSTOM_1_1_1_1">
    <p:bg>
      <p:bgPr>
        <a:solidFill>
          <a:schemeClr val="accen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/>
        </p:nvSpPr>
        <p:spPr>
          <a:xfrm>
            <a:off x="-500" y="0"/>
            <a:ext cx="9153900" cy="414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7"/>
          <p:cNvSpPr txBox="1"/>
          <p:nvPr>
            <p:ph idx="1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" name="Google Shape;254;p37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5" name="Google Shape;255;p37"/>
          <p:cNvSpPr txBox="1"/>
          <p:nvPr>
            <p:ph idx="2" type="subTitle"/>
          </p:nvPr>
        </p:nvSpPr>
        <p:spPr>
          <a:xfrm>
            <a:off x="1158438" y="15069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6" name="Google Shape;256;p37"/>
          <p:cNvSpPr txBox="1"/>
          <p:nvPr>
            <p:ph idx="3" type="subTitle"/>
          </p:nvPr>
        </p:nvSpPr>
        <p:spPr>
          <a:xfrm>
            <a:off x="1158438" y="11631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4" type="subTitle"/>
          </p:nvPr>
        </p:nvSpPr>
        <p:spPr>
          <a:xfrm>
            <a:off x="1158438" y="31727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5" type="subTitle"/>
          </p:nvPr>
        </p:nvSpPr>
        <p:spPr>
          <a:xfrm>
            <a:off x="1158438" y="28289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6" type="subTitle"/>
          </p:nvPr>
        </p:nvSpPr>
        <p:spPr>
          <a:xfrm>
            <a:off x="2888413" y="15069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0" name="Google Shape;260;p37"/>
          <p:cNvSpPr txBox="1"/>
          <p:nvPr>
            <p:ph idx="7" type="subTitle"/>
          </p:nvPr>
        </p:nvSpPr>
        <p:spPr>
          <a:xfrm>
            <a:off x="2888413" y="11631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8" type="subTitle"/>
          </p:nvPr>
        </p:nvSpPr>
        <p:spPr>
          <a:xfrm>
            <a:off x="2888413" y="31727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9" type="subTitle"/>
          </p:nvPr>
        </p:nvSpPr>
        <p:spPr>
          <a:xfrm>
            <a:off x="2888413" y="28289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3" name="Google Shape;263;p37"/>
          <p:cNvSpPr txBox="1"/>
          <p:nvPr>
            <p:ph idx="13" type="subTitle"/>
          </p:nvPr>
        </p:nvSpPr>
        <p:spPr>
          <a:xfrm>
            <a:off x="4618388" y="15069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4" name="Google Shape;264;p37"/>
          <p:cNvSpPr txBox="1"/>
          <p:nvPr>
            <p:ph idx="14" type="subTitle"/>
          </p:nvPr>
        </p:nvSpPr>
        <p:spPr>
          <a:xfrm>
            <a:off x="4618388" y="11631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5" name="Google Shape;265;p37"/>
          <p:cNvSpPr txBox="1"/>
          <p:nvPr>
            <p:ph idx="15" type="subTitle"/>
          </p:nvPr>
        </p:nvSpPr>
        <p:spPr>
          <a:xfrm>
            <a:off x="4618388" y="31727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6" name="Google Shape;266;p37"/>
          <p:cNvSpPr txBox="1"/>
          <p:nvPr>
            <p:ph idx="16" type="subTitle"/>
          </p:nvPr>
        </p:nvSpPr>
        <p:spPr>
          <a:xfrm>
            <a:off x="4618388" y="28289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7" name="Google Shape;267;p37"/>
          <p:cNvSpPr txBox="1"/>
          <p:nvPr>
            <p:ph idx="17" type="subTitle"/>
          </p:nvPr>
        </p:nvSpPr>
        <p:spPr>
          <a:xfrm>
            <a:off x="6348363" y="15069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8" name="Google Shape;268;p37"/>
          <p:cNvSpPr txBox="1"/>
          <p:nvPr>
            <p:ph idx="18" type="subTitle"/>
          </p:nvPr>
        </p:nvSpPr>
        <p:spPr>
          <a:xfrm>
            <a:off x="6348363" y="11631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9" name="Google Shape;269;p37"/>
          <p:cNvSpPr txBox="1"/>
          <p:nvPr>
            <p:ph idx="19" type="subTitle"/>
          </p:nvPr>
        </p:nvSpPr>
        <p:spPr>
          <a:xfrm>
            <a:off x="6348363" y="3172750"/>
            <a:ext cx="1646100" cy="1250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0" name="Google Shape;270;p37"/>
          <p:cNvSpPr txBox="1"/>
          <p:nvPr>
            <p:ph idx="20" type="subTitle"/>
          </p:nvPr>
        </p:nvSpPr>
        <p:spPr>
          <a:xfrm>
            <a:off x="6348363" y="2828950"/>
            <a:ext cx="1646100" cy="343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2" name="Google Shape;272;p37"/>
          <p:cNvSpPr txBox="1"/>
          <p:nvPr>
            <p:ph idx="21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Mobile">
  <p:cSld name="CUSTOM_6_3">
    <p:bg>
      <p:bgPr>
        <a:solidFill>
          <a:schemeClr val="accen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/>
          <p:nvPr/>
        </p:nvSpPr>
        <p:spPr>
          <a:xfrm>
            <a:off x="4848275" y="0"/>
            <a:ext cx="429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5133850" y="1233300"/>
            <a:ext cx="3737700" cy="2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76" name="Google Shape;276;p38"/>
          <p:cNvSpPr txBox="1"/>
          <p:nvPr>
            <p:ph idx="2" type="subTitle"/>
          </p:nvPr>
        </p:nvSpPr>
        <p:spPr>
          <a:xfrm>
            <a:off x="5133958" y="735825"/>
            <a:ext cx="3603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8"/>
          <p:cNvSpPr txBox="1"/>
          <p:nvPr>
            <p:ph type="title"/>
          </p:nvPr>
        </p:nvSpPr>
        <p:spPr>
          <a:xfrm>
            <a:off x="5086725" y="425875"/>
            <a:ext cx="3651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8" name="Google Shape;278;p3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9" name="Google Shape;279;p38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sp>
        <p:nvSpPr>
          <p:cNvPr id="280" name="Google Shape;280;p38"/>
          <p:cNvSpPr/>
          <p:nvPr/>
        </p:nvSpPr>
        <p:spPr>
          <a:xfrm>
            <a:off x="1882799" y="75875"/>
            <a:ext cx="554400" cy="50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0" y="75875"/>
            <a:ext cx="1956000" cy="50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8200" y="734713"/>
            <a:ext cx="2002688" cy="39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63212" y="734713"/>
            <a:ext cx="2002688" cy="398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284" name="Google Shape;28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Tablet">
  <p:cSld name="CUSTOM_6_3_1">
    <p:bg>
      <p:bgPr>
        <a:solidFill>
          <a:schemeClr val="accen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/>
          <p:nvPr/>
        </p:nvSpPr>
        <p:spPr>
          <a:xfrm>
            <a:off x="4848275" y="0"/>
            <a:ext cx="429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5133850" y="1233300"/>
            <a:ext cx="3737700" cy="2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8" name="Google Shape;288;p39"/>
          <p:cNvSpPr txBox="1"/>
          <p:nvPr>
            <p:ph idx="2" type="subTitle"/>
          </p:nvPr>
        </p:nvSpPr>
        <p:spPr>
          <a:xfrm>
            <a:off x="5133958" y="735825"/>
            <a:ext cx="3603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9"/>
          <p:cNvSpPr txBox="1"/>
          <p:nvPr>
            <p:ph type="title"/>
          </p:nvPr>
        </p:nvSpPr>
        <p:spPr>
          <a:xfrm>
            <a:off x="5086725" y="425875"/>
            <a:ext cx="3651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0" name="Google Shape;290;p3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1" name="Google Shape;291;p39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1882799" y="75875"/>
            <a:ext cx="554400" cy="50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/>
          <p:nvPr/>
        </p:nvSpPr>
        <p:spPr>
          <a:xfrm>
            <a:off x="0" y="75875"/>
            <a:ext cx="1956000" cy="50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6324" y="730775"/>
            <a:ext cx="2939060" cy="387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295" name="Google Shape;29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Desktop">
  <p:cSld name="CUSTOM_6_3_2_1">
    <p:bg>
      <p:bgPr>
        <a:solidFill>
          <a:schemeClr val="accen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/>
          <p:nvPr/>
        </p:nvSpPr>
        <p:spPr>
          <a:xfrm>
            <a:off x="4848275" y="0"/>
            <a:ext cx="429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/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5133850" y="1233300"/>
            <a:ext cx="3727500" cy="2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9" name="Google Shape;299;p40"/>
          <p:cNvSpPr txBox="1"/>
          <p:nvPr>
            <p:ph idx="2" type="subTitle"/>
          </p:nvPr>
        </p:nvSpPr>
        <p:spPr>
          <a:xfrm>
            <a:off x="5133958" y="735825"/>
            <a:ext cx="3603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" name="Google Shape;300;p40"/>
          <p:cNvSpPr txBox="1"/>
          <p:nvPr>
            <p:ph type="title"/>
          </p:nvPr>
        </p:nvSpPr>
        <p:spPr>
          <a:xfrm>
            <a:off x="5086725" y="425875"/>
            <a:ext cx="36510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Google Shape;302;p40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sp>
        <p:nvSpPr>
          <p:cNvPr id="303" name="Google Shape;303;p40"/>
          <p:cNvSpPr/>
          <p:nvPr/>
        </p:nvSpPr>
        <p:spPr>
          <a:xfrm>
            <a:off x="1882799" y="75875"/>
            <a:ext cx="554400" cy="50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0"/>
          <p:cNvSpPr/>
          <p:nvPr/>
        </p:nvSpPr>
        <p:spPr>
          <a:xfrm>
            <a:off x="0" y="75875"/>
            <a:ext cx="1956000" cy="50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575" y="835850"/>
            <a:ext cx="4474299" cy="3580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306" name="Google Shape;3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xes">
  <p:cSld name="3_Headline and Content 1_1_1_1_1_1_1_2_1_1_1_1_1_1_3_2_1_1_1_1_1">
    <p:bg>
      <p:bgPr>
        <a:solidFill>
          <a:schemeClr val="accen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/>
          <p:nvPr/>
        </p:nvSpPr>
        <p:spPr>
          <a:xfrm>
            <a:off x="-700" y="0"/>
            <a:ext cx="9153900" cy="414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1"/>
          <p:cNvSpPr/>
          <p:nvPr/>
        </p:nvSpPr>
        <p:spPr>
          <a:xfrm>
            <a:off x="3440138" y="1164550"/>
            <a:ext cx="2272200" cy="319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1"/>
          <p:cNvSpPr/>
          <p:nvPr/>
        </p:nvSpPr>
        <p:spPr>
          <a:xfrm>
            <a:off x="6012575" y="1164550"/>
            <a:ext cx="2272200" cy="319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1"/>
          <p:cNvSpPr/>
          <p:nvPr/>
        </p:nvSpPr>
        <p:spPr>
          <a:xfrm>
            <a:off x="867725" y="1164550"/>
            <a:ext cx="2272200" cy="319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1"/>
          <p:cNvSpPr txBox="1"/>
          <p:nvPr>
            <p:ph idx="1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p41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41"/>
          <p:cNvSpPr txBox="1"/>
          <p:nvPr>
            <p:ph idx="2" type="body"/>
          </p:nvPr>
        </p:nvSpPr>
        <p:spPr>
          <a:xfrm>
            <a:off x="3570110" y="1348256"/>
            <a:ext cx="2012100" cy="28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5" name="Google Shape;315;p41"/>
          <p:cNvSpPr txBox="1"/>
          <p:nvPr>
            <p:ph idx="3" type="body"/>
          </p:nvPr>
        </p:nvSpPr>
        <p:spPr>
          <a:xfrm>
            <a:off x="997664" y="1358681"/>
            <a:ext cx="2012100" cy="28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6" name="Google Shape;316;p41"/>
          <p:cNvSpPr txBox="1"/>
          <p:nvPr>
            <p:ph idx="4" type="body"/>
          </p:nvPr>
        </p:nvSpPr>
        <p:spPr>
          <a:xfrm>
            <a:off x="6142556" y="1358681"/>
            <a:ext cx="2012100" cy="28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7" name="Google Shape;317;p41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8" name="Google Shape;318;p41"/>
          <p:cNvSpPr txBox="1"/>
          <p:nvPr>
            <p:ph idx="5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rcle">
  <p:cSld name="CUSTOM_3_1_1_1_1_1">
    <p:bg>
      <p:bgPr>
        <a:solidFill>
          <a:srgbClr val="FF323C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/>
          <p:nvPr/>
        </p:nvSpPr>
        <p:spPr>
          <a:xfrm>
            <a:off x="-700" y="0"/>
            <a:ext cx="9153900" cy="43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2"/>
          <p:cNvSpPr txBox="1"/>
          <p:nvPr>
            <p:ph type="title"/>
          </p:nvPr>
        </p:nvSpPr>
        <p:spPr>
          <a:xfrm>
            <a:off x="5438650" y="588650"/>
            <a:ext cx="28083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42"/>
          <p:cNvSpPr txBox="1"/>
          <p:nvPr>
            <p:ph idx="1" type="body"/>
          </p:nvPr>
        </p:nvSpPr>
        <p:spPr>
          <a:xfrm>
            <a:off x="5438650" y="1478750"/>
            <a:ext cx="2808300" cy="2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3" name="Google Shape;323;p42"/>
          <p:cNvSpPr/>
          <p:nvPr/>
        </p:nvSpPr>
        <p:spPr>
          <a:xfrm>
            <a:off x="492300" y="341150"/>
            <a:ext cx="4452600" cy="44526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FF3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D_LOGO_RGB_ON_WHITE.png" id="324" name="Google Shape;32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3259" y="4553170"/>
            <a:ext cx="959702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325" name="Google Shape;32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3259" y="4553170"/>
            <a:ext cx="959702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/>
          <p:nvPr/>
        </p:nvSpPr>
        <p:spPr>
          <a:xfrm>
            <a:off x="7875225" y="4496625"/>
            <a:ext cx="1074300" cy="4737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423" y="4621325"/>
            <a:ext cx="780626" cy="2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9" name="Google Shape;329;p42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Bar">
  <p:cSld name="CUSTOM_8_2_1_1">
    <p:bg>
      <p:bgPr>
        <a:solidFill>
          <a:schemeClr val="accen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/>
          <p:nvPr/>
        </p:nvSpPr>
        <p:spPr>
          <a:xfrm>
            <a:off x="0" y="4276725"/>
            <a:ext cx="9144000" cy="8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0" y="0"/>
            <a:ext cx="9144000" cy="9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3"/>
          <p:cNvSpPr txBox="1"/>
          <p:nvPr>
            <p:ph idx="1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sp>
        <p:nvSpPr>
          <p:cNvPr id="334" name="Google Shape;334;p43"/>
          <p:cNvSpPr txBox="1"/>
          <p:nvPr>
            <p:ph idx="1" type="subTitle"/>
          </p:nvPr>
        </p:nvSpPr>
        <p:spPr>
          <a:xfrm>
            <a:off x="518416" y="1650225"/>
            <a:ext cx="37203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5" name="Google Shape;335;p43"/>
          <p:cNvSpPr txBox="1"/>
          <p:nvPr>
            <p:ph type="title"/>
          </p:nvPr>
        </p:nvSpPr>
        <p:spPr>
          <a:xfrm>
            <a:off x="490950" y="1340275"/>
            <a:ext cx="3747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6" name="Google Shape;336;p43"/>
          <p:cNvSpPr txBox="1"/>
          <p:nvPr>
            <p:ph idx="2" type="body"/>
          </p:nvPr>
        </p:nvSpPr>
        <p:spPr>
          <a:xfrm>
            <a:off x="492699" y="2080325"/>
            <a:ext cx="36225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7" name="Google Shape;337;p43"/>
          <p:cNvSpPr txBox="1"/>
          <p:nvPr>
            <p:ph idx="3" type="subTitle"/>
          </p:nvPr>
        </p:nvSpPr>
        <p:spPr>
          <a:xfrm>
            <a:off x="4861816" y="1650213"/>
            <a:ext cx="37203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8" name="Google Shape;338;p43"/>
          <p:cNvSpPr txBox="1"/>
          <p:nvPr>
            <p:ph idx="4" type="title"/>
          </p:nvPr>
        </p:nvSpPr>
        <p:spPr>
          <a:xfrm>
            <a:off x="4834350" y="1340263"/>
            <a:ext cx="3747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9" name="Google Shape;339;p43"/>
          <p:cNvSpPr txBox="1"/>
          <p:nvPr>
            <p:ph idx="5" type="body"/>
          </p:nvPr>
        </p:nvSpPr>
        <p:spPr>
          <a:xfrm>
            <a:off x="4836099" y="2080313"/>
            <a:ext cx="36225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0" name="Google Shape;340;p43"/>
          <p:cNvSpPr txBox="1"/>
          <p:nvPr>
            <p:ph idx="6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1" name="Google Shape;341;p43"/>
          <p:cNvSpPr txBox="1"/>
          <p:nvPr>
            <p:ph idx="7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342" name="Google Shape;34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 / Image">
  <p:cSld name="CUSTOM_8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4"/>
          <p:cNvPicPr preferRelativeResize="0"/>
          <p:nvPr/>
        </p:nvPicPr>
        <p:blipFill rotWithShape="1">
          <a:blip r:embed="rId2">
            <a:alphaModFix/>
          </a:blip>
          <a:srcRect b="0" l="0" r="0" t="69366"/>
          <a:stretch/>
        </p:blipFill>
        <p:spPr>
          <a:xfrm>
            <a:off x="0" y="3567449"/>
            <a:ext cx="9143998" cy="157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4"/>
          <p:cNvSpPr/>
          <p:nvPr/>
        </p:nvSpPr>
        <p:spPr>
          <a:xfrm>
            <a:off x="3891158" y="805651"/>
            <a:ext cx="11700" cy="157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6" name="Google Shape;346;p44"/>
          <p:cNvSpPr txBox="1"/>
          <p:nvPr>
            <p:ph type="title"/>
          </p:nvPr>
        </p:nvSpPr>
        <p:spPr>
          <a:xfrm>
            <a:off x="285750" y="1047750"/>
            <a:ext cx="3409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7" name="Google Shape;347;p44"/>
          <p:cNvSpPr txBox="1"/>
          <p:nvPr>
            <p:ph idx="1" type="subTitle"/>
          </p:nvPr>
        </p:nvSpPr>
        <p:spPr>
          <a:xfrm>
            <a:off x="216775" y="812025"/>
            <a:ext cx="34788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8" name="Google Shape;348;p44"/>
          <p:cNvSpPr txBox="1"/>
          <p:nvPr>
            <p:ph idx="2" type="body"/>
          </p:nvPr>
        </p:nvSpPr>
        <p:spPr>
          <a:xfrm>
            <a:off x="4392900" y="812025"/>
            <a:ext cx="41181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9" name="Google Shape;349;p4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0" name="Google Shape;350;p44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351" name="Google Shape;35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 / Image">
  <p:cSld name="CUSTOM_8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5"/>
          <p:cNvPicPr preferRelativeResize="0"/>
          <p:nvPr/>
        </p:nvPicPr>
        <p:blipFill rotWithShape="1">
          <a:blip r:embed="rId2">
            <a:alphaModFix/>
          </a:blip>
          <a:srcRect b="0" l="0" r="0" t="74221"/>
          <a:stretch/>
        </p:blipFill>
        <p:spPr>
          <a:xfrm>
            <a:off x="0" y="3568491"/>
            <a:ext cx="9143998" cy="157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/>
          <p:nvPr/>
        </p:nvSpPr>
        <p:spPr>
          <a:xfrm>
            <a:off x="3891158" y="805651"/>
            <a:ext cx="11700" cy="157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5" name="Google Shape;355;p45"/>
          <p:cNvSpPr txBox="1"/>
          <p:nvPr>
            <p:ph type="title"/>
          </p:nvPr>
        </p:nvSpPr>
        <p:spPr>
          <a:xfrm>
            <a:off x="285750" y="1047750"/>
            <a:ext cx="3409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45"/>
          <p:cNvSpPr txBox="1"/>
          <p:nvPr>
            <p:ph idx="1" type="subTitle"/>
          </p:nvPr>
        </p:nvSpPr>
        <p:spPr>
          <a:xfrm>
            <a:off x="216775" y="812025"/>
            <a:ext cx="34788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45"/>
          <p:cNvSpPr txBox="1"/>
          <p:nvPr>
            <p:ph idx="2" type="body"/>
          </p:nvPr>
        </p:nvSpPr>
        <p:spPr>
          <a:xfrm>
            <a:off x="4392900" y="812025"/>
            <a:ext cx="41181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8" name="Google Shape;358;p4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9" name="Google Shape;359;p45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360" name="Google Shape;36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ean / Image">
  <p:cSld name="CUSTOM_8_1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6"/>
          <p:cNvPicPr preferRelativeResize="0"/>
          <p:nvPr/>
        </p:nvPicPr>
        <p:blipFill rotWithShape="1">
          <a:blip r:embed="rId2">
            <a:alphaModFix/>
          </a:blip>
          <a:srcRect b="36255" l="0" r="0" t="37913"/>
          <a:stretch/>
        </p:blipFill>
        <p:spPr>
          <a:xfrm>
            <a:off x="0" y="3568498"/>
            <a:ext cx="9143998" cy="1575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6"/>
          <p:cNvSpPr/>
          <p:nvPr/>
        </p:nvSpPr>
        <p:spPr>
          <a:xfrm>
            <a:off x="3891158" y="805651"/>
            <a:ext cx="11700" cy="1575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4" name="Google Shape;364;p46"/>
          <p:cNvSpPr txBox="1"/>
          <p:nvPr>
            <p:ph type="title"/>
          </p:nvPr>
        </p:nvSpPr>
        <p:spPr>
          <a:xfrm>
            <a:off x="285750" y="1047750"/>
            <a:ext cx="3409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46"/>
          <p:cNvSpPr txBox="1"/>
          <p:nvPr>
            <p:ph idx="1" type="subTitle"/>
          </p:nvPr>
        </p:nvSpPr>
        <p:spPr>
          <a:xfrm>
            <a:off x="216775" y="812025"/>
            <a:ext cx="34788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46"/>
          <p:cNvSpPr txBox="1"/>
          <p:nvPr>
            <p:ph idx="2" type="body"/>
          </p:nvPr>
        </p:nvSpPr>
        <p:spPr>
          <a:xfrm>
            <a:off x="4392900" y="812025"/>
            <a:ext cx="41181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7" name="Google Shape;367;p46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8" name="Google Shape;368;p46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369" name="Google Shape;36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Blocks">
  <p:cSld name="CUSTOM_9_2">
    <p:bg>
      <p:bgPr>
        <a:solidFill>
          <a:schemeClr val="accen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/>
          <p:nvPr/>
        </p:nvSpPr>
        <p:spPr>
          <a:xfrm flipH="1" rot="10800000">
            <a:off x="4570825" y="75"/>
            <a:ext cx="4570800" cy="51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72" name="Google Shape;372;p47"/>
          <p:cNvSpPr txBox="1"/>
          <p:nvPr>
            <p:ph type="title"/>
          </p:nvPr>
        </p:nvSpPr>
        <p:spPr>
          <a:xfrm>
            <a:off x="614975" y="3904163"/>
            <a:ext cx="34098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3" name="Google Shape;373;p47"/>
          <p:cNvSpPr txBox="1"/>
          <p:nvPr>
            <p:ph idx="1" type="subTitle"/>
          </p:nvPr>
        </p:nvSpPr>
        <p:spPr>
          <a:xfrm>
            <a:off x="546000" y="3668438"/>
            <a:ext cx="34788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4" name="Google Shape;374;p47"/>
          <p:cNvSpPr txBox="1"/>
          <p:nvPr>
            <p:ph idx="2" type="body"/>
          </p:nvPr>
        </p:nvSpPr>
        <p:spPr>
          <a:xfrm>
            <a:off x="4921500" y="393850"/>
            <a:ext cx="3929700" cy="395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75" name="Google Shape;375;p47"/>
          <p:cNvPicPr preferRelativeResize="0"/>
          <p:nvPr/>
        </p:nvPicPr>
        <p:blipFill rotWithShape="1">
          <a:blip r:embed="rId2">
            <a:alphaModFix/>
          </a:blip>
          <a:srcRect b="0" l="0" r="8575" t="0"/>
          <a:stretch/>
        </p:blipFill>
        <p:spPr>
          <a:xfrm>
            <a:off x="0" y="0"/>
            <a:ext cx="4570803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7" name="Google Shape;377;p47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id="378" name="Google Shape;378;p47"/>
          <p:cNvPicPr preferRelativeResize="0"/>
          <p:nvPr/>
        </p:nvPicPr>
        <p:blipFill rotWithShape="1">
          <a:blip r:embed="rId3">
            <a:alphaModFix/>
          </a:blip>
          <a:srcRect b="0" l="0" r="22720" t="0"/>
          <a:stretch/>
        </p:blipFill>
        <p:spPr>
          <a:xfrm>
            <a:off x="0" y="75"/>
            <a:ext cx="4570803" cy="3333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379" name="Google Shape;37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Image">
  <p:cSld name="CUSTOM_5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48"/>
          <p:cNvGrpSpPr/>
          <p:nvPr/>
        </p:nvGrpSpPr>
        <p:grpSpPr>
          <a:xfrm rot="10800000">
            <a:off x="2504541" y="1267580"/>
            <a:ext cx="209419" cy="2222529"/>
            <a:chOff x="417922" y="3633639"/>
            <a:chExt cx="558600" cy="5928326"/>
          </a:xfrm>
        </p:grpSpPr>
        <p:sp>
          <p:nvSpPr>
            <p:cNvPr id="382" name="Google Shape;382;p48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83" name="Google Shape;383;p48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84" name="Google Shape;384;p48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5" name="Google Shape;385;p48"/>
          <p:cNvSpPr txBox="1"/>
          <p:nvPr>
            <p:ph idx="1" type="subTitle"/>
          </p:nvPr>
        </p:nvSpPr>
        <p:spPr>
          <a:xfrm>
            <a:off x="523200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48"/>
          <p:cNvSpPr txBox="1"/>
          <p:nvPr>
            <p:ph idx="2" type="body"/>
          </p:nvPr>
        </p:nvSpPr>
        <p:spPr>
          <a:xfrm>
            <a:off x="523200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7" name="Google Shape;387;p48"/>
          <p:cNvSpPr txBox="1"/>
          <p:nvPr>
            <p:ph idx="3" type="subTitle"/>
          </p:nvPr>
        </p:nvSpPr>
        <p:spPr>
          <a:xfrm>
            <a:off x="523200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" name="Google Shape;388;p48"/>
          <p:cNvSpPr txBox="1"/>
          <p:nvPr>
            <p:ph idx="4" type="body"/>
          </p:nvPr>
        </p:nvSpPr>
        <p:spPr>
          <a:xfrm>
            <a:off x="523200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9" name="Google Shape;389;p48"/>
          <p:cNvSpPr txBox="1"/>
          <p:nvPr>
            <p:ph idx="5" type="subTitle"/>
          </p:nvPr>
        </p:nvSpPr>
        <p:spPr>
          <a:xfrm>
            <a:off x="523200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48"/>
          <p:cNvSpPr txBox="1"/>
          <p:nvPr>
            <p:ph idx="6" type="body"/>
          </p:nvPr>
        </p:nvSpPr>
        <p:spPr>
          <a:xfrm>
            <a:off x="523200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1" name="Google Shape;391;p48"/>
          <p:cNvSpPr txBox="1"/>
          <p:nvPr>
            <p:ph idx="7" type="subTitle"/>
          </p:nvPr>
        </p:nvSpPr>
        <p:spPr>
          <a:xfrm>
            <a:off x="68345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48"/>
          <p:cNvSpPr txBox="1"/>
          <p:nvPr>
            <p:ph idx="8" type="body"/>
          </p:nvPr>
        </p:nvSpPr>
        <p:spPr>
          <a:xfrm>
            <a:off x="68345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3" name="Google Shape;393;p48"/>
          <p:cNvSpPr txBox="1"/>
          <p:nvPr>
            <p:ph idx="9" type="subTitle"/>
          </p:nvPr>
        </p:nvSpPr>
        <p:spPr>
          <a:xfrm>
            <a:off x="68345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" name="Google Shape;394;p48"/>
          <p:cNvSpPr txBox="1"/>
          <p:nvPr>
            <p:ph idx="13" type="body"/>
          </p:nvPr>
        </p:nvSpPr>
        <p:spPr>
          <a:xfrm>
            <a:off x="68345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5" name="Google Shape;395;p48"/>
          <p:cNvSpPr txBox="1"/>
          <p:nvPr>
            <p:ph idx="14" type="subTitle"/>
          </p:nvPr>
        </p:nvSpPr>
        <p:spPr>
          <a:xfrm>
            <a:off x="68345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48"/>
          <p:cNvSpPr txBox="1"/>
          <p:nvPr>
            <p:ph idx="15" type="body"/>
          </p:nvPr>
        </p:nvSpPr>
        <p:spPr>
          <a:xfrm>
            <a:off x="68345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397" name="Google Shape;397;p48"/>
          <p:cNvGrpSpPr/>
          <p:nvPr/>
        </p:nvGrpSpPr>
        <p:grpSpPr>
          <a:xfrm>
            <a:off x="6431316" y="1322480"/>
            <a:ext cx="209419" cy="2222529"/>
            <a:chOff x="417922" y="3633639"/>
            <a:chExt cx="558600" cy="5928326"/>
          </a:xfrm>
        </p:grpSpPr>
        <p:sp>
          <p:nvSpPr>
            <p:cNvPr id="398" name="Google Shape;398;p48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99" name="Google Shape;399;p48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00" name="Google Shape;400;p48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pic>
        <p:nvPicPr>
          <p:cNvPr id="401" name="Google Shape;401;p48"/>
          <p:cNvPicPr preferRelativeResize="0"/>
          <p:nvPr/>
        </p:nvPicPr>
        <p:blipFill rotWithShape="1">
          <a:blip r:embed="rId2">
            <a:alphaModFix/>
          </a:blip>
          <a:srcRect b="0" l="12555" r="9264" t="0"/>
          <a:stretch/>
        </p:blipFill>
        <p:spPr>
          <a:xfrm>
            <a:off x="2964199" y="0"/>
            <a:ext cx="321687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3" name="Google Shape;403;p48"/>
          <p:cNvSpPr txBox="1"/>
          <p:nvPr>
            <p:ph idx="16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Image">
  <p:cSld name="CUSTOM_5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9"/>
          <p:cNvPicPr preferRelativeResize="0"/>
          <p:nvPr/>
        </p:nvPicPr>
        <p:blipFill rotWithShape="1">
          <a:blip r:embed="rId2">
            <a:alphaModFix/>
          </a:blip>
          <a:srcRect b="0" l="4447" r="1717" t="0"/>
          <a:stretch/>
        </p:blipFill>
        <p:spPr>
          <a:xfrm>
            <a:off x="2964200" y="0"/>
            <a:ext cx="3216874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49"/>
          <p:cNvGrpSpPr/>
          <p:nvPr/>
        </p:nvGrpSpPr>
        <p:grpSpPr>
          <a:xfrm rot="10800000">
            <a:off x="2504541" y="1267580"/>
            <a:ext cx="209419" cy="2222529"/>
            <a:chOff x="417922" y="3633639"/>
            <a:chExt cx="558600" cy="5928326"/>
          </a:xfrm>
        </p:grpSpPr>
        <p:sp>
          <p:nvSpPr>
            <p:cNvPr id="407" name="Google Shape;407;p49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08" name="Google Shape;408;p49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09" name="Google Shape;409;p49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10" name="Google Shape;410;p49"/>
          <p:cNvSpPr txBox="1"/>
          <p:nvPr>
            <p:ph idx="1" type="subTitle"/>
          </p:nvPr>
        </p:nvSpPr>
        <p:spPr>
          <a:xfrm>
            <a:off x="523200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23200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523200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3" name="Google Shape;413;p49"/>
          <p:cNvSpPr txBox="1"/>
          <p:nvPr>
            <p:ph idx="4" type="body"/>
          </p:nvPr>
        </p:nvSpPr>
        <p:spPr>
          <a:xfrm>
            <a:off x="523200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4" name="Google Shape;414;p49"/>
          <p:cNvSpPr txBox="1"/>
          <p:nvPr>
            <p:ph idx="5" type="subTitle"/>
          </p:nvPr>
        </p:nvSpPr>
        <p:spPr>
          <a:xfrm>
            <a:off x="523200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5" name="Google Shape;415;p49"/>
          <p:cNvSpPr txBox="1"/>
          <p:nvPr>
            <p:ph idx="6" type="body"/>
          </p:nvPr>
        </p:nvSpPr>
        <p:spPr>
          <a:xfrm>
            <a:off x="523200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6" name="Google Shape;416;p49"/>
          <p:cNvSpPr txBox="1"/>
          <p:nvPr>
            <p:ph idx="7" type="subTitle"/>
          </p:nvPr>
        </p:nvSpPr>
        <p:spPr>
          <a:xfrm>
            <a:off x="68345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49"/>
          <p:cNvSpPr txBox="1"/>
          <p:nvPr>
            <p:ph idx="8" type="body"/>
          </p:nvPr>
        </p:nvSpPr>
        <p:spPr>
          <a:xfrm>
            <a:off x="68345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8" name="Google Shape;418;p49"/>
          <p:cNvSpPr txBox="1"/>
          <p:nvPr>
            <p:ph idx="9" type="subTitle"/>
          </p:nvPr>
        </p:nvSpPr>
        <p:spPr>
          <a:xfrm>
            <a:off x="68345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9" name="Google Shape;419;p49"/>
          <p:cNvSpPr txBox="1"/>
          <p:nvPr>
            <p:ph idx="13" type="body"/>
          </p:nvPr>
        </p:nvSpPr>
        <p:spPr>
          <a:xfrm>
            <a:off x="68345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49"/>
          <p:cNvSpPr txBox="1"/>
          <p:nvPr>
            <p:ph idx="14" type="subTitle"/>
          </p:nvPr>
        </p:nvSpPr>
        <p:spPr>
          <a:xfrm>
            <a:off x="68345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49"/>
          <p:cNvSpPr txBox="1"/>
          <p:nvPr>
            <p:ph idx="15" type="body"/>
          </p:nvPr>
        </p:nvSpPr>
        <p:spPr>
          <a:xfrm>
            <a:off x="68345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422" name="Google Shape;422;p49"/>
          <p:cNvGrpSpPr/>
          <p:nvPr/>
        </p:nvGrpSpPr>
        <p:grpSpPr>
          <a:xfrm>
            <a:off x="6431316" y="1322480"/>
            <a:ext cx="209419" cy="2222529"/>
            <a:chOff x="417922" y="3633639"/>
            <a:chExt cx="558600" cy="5928326"/>
          </a:xfrm>
        </p:grpSpPr>
        <p:sp>
          <p:nvSpPr>
            <p:cNvPr id="423" name="Google Shape;423;p49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24" name="Google Shape;424;p49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26" name="Google Shape;426;p4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7" name="Google Shape;427;p49"/>
          <p:cNvSpPr txBox="1"/>
          <p:nvPr>
            <p:ph idx="16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Image">
  <p:cSld name="CUSTOM_5_2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0"/>
          <p:cNvPicPr preferRelativeResize="0"/>
          <p:nvPr/>
        </p:nvPicPr>
        <p:blipFill rotWithShape="1">
          <a:blip r:embed="rId2">
            <a:alphaModFix/>
          </a:blip>
          <a:srcRect b="0" l="0" r="16611" t="0"/>
          <a:stretch/>
        </p:blipFill>
        <p:spPr>
          <a:xfrm>
            <a:off x="2964203" y="0"/>
            <a:ext cx="32168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50"/>
          <p:cNvGrpSpPr/>
          <p:nvPr/>
        </p:nvGrpSpPr>
        <p:grpSpPr>
          <a:xfrm rot="10800000">
            <a:off x="2504541" y="1267580"/>
            <a:ext cx="209419" cy="2222529"/>
            <a:chOff x="417922" y="3633639"/>
            <a:chExt cx="558600" cy="5928326"/>
          </a:xfrm>
        </p:grpSpPr>
        <p:sp>
          <p:nvSpPr>
            <p:cNvPr id="431" name="Google Shape;431;p50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32" name="Google Shape;432;p50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34" name="Google Shape;434;p50"/>
          <p:cNvSpPr txBox="1"/>
          <p:nvPr>
            <p:ph idx="1" type="subTitle"/>
          </p:nvPr>
        </p:nvSpPr>
        <p:spPr>
          <a:xfrm>
            <a:off x="523200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5" name="Google Shape;435;p50"/>
          <p:cNvSpPr txBox="1"/>
          <p:nvPr>
            <p:ph idx="2" type="body"/>
          </p:nvPr>
        </p:nvSpPr>
        <p:spPr>
          <a:xfrm>
            <a:off x="523200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6" name="Google Shape;436;p50"/>
          <p:cNvSpPr txBox="1"/>
          <p:nvPr>
            <p:ph idx="3" type="subTitle"/>
          </p:nvPr>
        </p:nvSpPr>
        <p:spPr>
          <a:xfrm>
            <a:off x="523200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50"/>
          <p:cNvSpPr txBox="1"/>
          <p:nvPr>
            <p:ph idx="4" type="body"/>
          </p:nvPr>
        </p:nvSpPr>
        <p:spPr>
          <a:xfrm>
            <a:off x="523200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8" name="Google Shape;438;p50"/>
          <p:cNvSpPr txBox="1"/>
          <p:nvPr>
            <p:ph idx="5" type="subTitle"/>
          </p:nvPr>
        </p:nvSpPr>
        <p:spPr>
          <a:xfrm>
            <a:off x="523200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9" name="Google Shape;439;p50"/>
          <p:cNvSpPr txBox="1"/>
          <p:nvPr>
            <p:ph idx="6" type="body"/>
          </p:nvPr>
        </p:nvSpPr>
        <p:spPr>
          <a:xfrm>
            <a:off x="523200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0" name="Google Shape;440;p50"/>
          <p:cNvSpPr txBox="1"/>
          <p:nvPr>
            <p:ph idx="7" type="subTitle"/>
          </p:nvPr>
        </p:nvSpPr>
        <p:spPr>
          <a:xfrm>
            <a:off x="68345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1" name="Google Shape;441;p50"/>
          <p:cNvSpPr txBox="1"/>
          <p:nvPr>
            <p:ph idx="8" type="body"/>
          </p:nvPr>
        </p:nvSpPr>
        <p:spPr>
          <a:xfrm>
            <a:off x="68345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2" name="Google Shape;442;p50"/>
          <p:cNvSpPr txBox="1"/>
          <p:nvPr>
            <p:ph idx="9" type="subTitle"/>
          </p:nvPr>
        </p:nvSpPr>
        <p:spPr>
          <a:xfrm>
            <a:off x="68345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50"/>
          <p:cNvSpPr txBox="1"/>
          <p:nvPr>
            <p:ph idx="13" type="body"/>
          </p:nvPr>
        </p:nvSpPr>
        <p:spPr>
          <a:xfrm>
            <a:off x="68345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4" name="Google Shape;444;p50"/>
          <p:cNvSpPr txBox="1"/>
          <p:nvPr>
            <p:ph idx="14" type="subTitle"/>
          </p:nvPr>
        </p:nvSpPr>
        <p:spPr>
          <a:xfrm>
            <a:off x="68345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5" name="Google Shape;445;p50"/>
          <p:cNvSpPr txBox="1"/>
          <p:nvPr>
            <p:ph idx="15" type="body"/>
          </p:nvPr>
        </p:nvSpPr>
        <p:spPr>
          <a:xfrm>
            <a:off x="68345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446" name="Google Shape;446;p50"/>
          <p:cNvGrpSpPr/>
          <p:nvPr/>
        </p:nvGrpSpPr>
        <p:grpSpPr>
          <a:xfrm>
            <a:off x="6431316" y="1322480"/>
            <a:ext cx="209419" cy="2222529"/>
            <a:chOff x="417922" y="3633639"/>
            <a:chExt cx="558600" cy="5928326"/>
          </a:xfrm>
        </p:grpSpPr>
        <p:sp>
          <p:nvSpPr>
            <p:cNvPr id="447" name="Google Shape;447;p50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8" name="Google Shape;448;p50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9" name="Google Shape;449;p50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50" name="Google Shape;450;p5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1" name="Google Shape;451;p50"/>
          <p:cNvSpPr txBox="1"/>
          <p:nvPr>
            <p:ph idx="16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re Image">
  <p:cSld name="CUSTOM_5_2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51"/>
          <p:cNvPicPr preferRelativeResize="0"/>
          <p:nvPr/>
        </p:nvPicPr>
        <p:blipFill rotWithShape="1">
          <a:blip r:embed="rId2">
            <a:alphaModFix/>
          </a:blip>
          <a:srcRect b="0" l="27153" r="24469" t="0"/>
          <a:stretch/>
        </p:blipFill>
        <p:spPr>
          <a:xfrm>
            <a:off x="2964200" y="0"/>
            <a:ext cx="3216873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51"/>
          <p:cNvGrpSpPr/>
          <p:nvPr/>
        </p:nvGrpSpPr>
        <p:grpSpPr>
          <a:xfrm rot="10800000">
            <a:off x="2504541" y="1267580"/>
            <a:ext cx="209419" cy="2222529"/>
            <a:chOff x="417922" y="3633639"/>
            <a:chExt cx="558600" cy="5928326"/>
          </a:xfrm>
        </p:grpSpPr>
        <p:sp>
          <p:nvSpPr>
            <p:cNvPr id="455" name="Google Shape;455;p51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7" name="Google Shape;457;p51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58" name="Google Shape;458;p51"/>
          <p:cNvSpPr txBox="1"/>
          <p:nvPr>
            <p:ph idx="1" type="subTitle"/>
          </p:nvPr>
        </p:nvSpPr>
        <p:spPr>
          <a:xfrm>
            <a:off x="523200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51"/>
          <p:cNvSpPr txBox="1"/>
          <p:nvPr>
            <p:ph idx="2" type="body"/>
          </p:nvPr>
        </p:nvSpPr>
        <p:spPr>
          <a:xfrm>
            <a:off x="523200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0" name="Google Shape;460;p51"/>
          <p:cNvSpPr txBox="1"/>
          <p:nvPr>
            <p:ph idx="3" type="subTitle"/>
          </p:nvPr>
        </p:nvSpPr>
        <p:spPr>
          <a:xfrm>
            <a:off x="523200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1" name="Google Shape;461;p51"/>
          <p:cNvSpPr txBox="1"/>
          <p:nvPr>
            <p:ph idx="4" type="body"/>
          </p:nvPr>
        </p:nvSpPr>
        <p:spPr>
          <a:xfrm>
            <a:off x="523200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2" name="Google Shape;462;p51"/>
          <p:cNvSpPr txBox="1"/>
          <p:nvPr>
            <p:ph idx="5" type="subTitle"/>
          </p:nvPr>
        </p:nvSpPr>
        <p:spPr>
          <a:xfrm>
            <a:off x="523200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51"/>
          <p:cNvSpPr txBox="1"/>
          <p:nvPr>
            <p:ph idx="6" type="body"/>
          </p:nvPr>
        </p:nvSpPr>
        <p:spPr>
          <a:xfrm>
            <a:off x="523200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4" name="Google Shape;464;p51"/>
          <p:cNvSpPr txBox="1"/>
          <p:nvPr>
            <p:ph idx="7" type="subTitle"/>
          </p:nvPr>
        </p:nvSpPr>
        <p:spPr>
          <a:xfrm>
            <a:off x="68345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5" name="Google Shape;465;p51"/>
          <p:cNvSpPr txBox="1"/>
          <p:nvPr>
            <p:ph idx="8" type="body"/>
          </p:nvPr>
        </p:nvSpPr>
        <p:spPr>
          <a:xfrm>
            <a:off x="68345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6" name="Google Shape;466;p51"/>
          <p:cNvSpPr txBox="1"/>
          <p:nvPr>
            <p:ph idx="9" type="subTitle"/>
          </p:nvPr>
        </p:nvSpPr>
        <p:spPr>
          <a:xfrm>
            <a:off x="68345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51"/>
          <p:cNvSpPr txBox="1"/>
          <p:nvPr>
            <p:ph idx="13" type="body"/>
          </p:nvPr>
        </p:nvSpPr>
        <p:spPr>
          <a:xfrm>
            <a:off x="68345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8" name="Google Shape;468;p51"/>
          <p:cNvSpPr txBox="1"/>
          <p:nvPr>
            <p:ph idx="14" type="subTitle"/>
          </p:nvPr>
        </p:nvSpPr>
        <p:spPr>
          <a:xfrm>
            <a:off x="68345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9" name="Google Shape;469;p51"/>
          <p:cNvSpPr txBox="1"/>
          <p:nvPr>
            <p:ph idx="15" type="body"/>
          </p:nvPr>
        </p:nvSpPr>
        <p:spPr>
          <a:xfrm>
            <a:off x="68345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470" name="Google Shape;470;p51"/>
          <p:cNvGrpSpPr/>
          <p:nvPr/>
        </p:nvGrpSpPr>
        <p:grpSpPr>
          <a:xfrm>
            <a:off x="6431316" y="1322480"/>
            <a:ext cx="209419" cy="2222529"/>
            <a:chOff x="417922" y="3633639"/>
            <a:chExt cx="558600" cy="5928326"/>
          </a:xfrm>
        </p:grpSpPr>
        <p:sp>
          <p:nvSpPr>
            <p:cNvPr id="471" name="Google Shape;471;p51"/>
            <p:cNvSpPr/>
            <p:nvPr/>
          </p:nvSpPr>
          <p:spPr>
            <a:xfrm>
              <a:off x="417922" y="3633639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417922" y="6305442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73" name="Google Shape;473;p51"/>
            <p:cNvSpPr/>
            <p:nvPr/>
          </p:nvSpPr>
          <p:spPr>
            <a:xfrm>
              <a:off x="417922" y="9003365"/>
              <a:ext cx="558600" cy="558600"/>
            </a:xfrm>
            <a:custGeom>
              <a:rect b="b" l="l" r="r" t="t"/>
              <a:pathLst>
                <a:path extrusionOk="0" h="120000" w="12000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99"/>
                <a:buFont typeface="Arial"/>
                <a:buNone/>
              </a:pPr>
              <a:r>
                <a:t/>
              </a:r>
              <a:endParaRPr b="0" i="0" sz="2999" u="none" cap="none" strike="noStrik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74" name="Google Shape;474;p51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5" name="Google Shape;475;p51"/>
          <p:cNvSpPr txBox="1"/>
          <p:nvPr>
            <p:ph idx="16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Image">
  <p:cSld name="CUSTOM_15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2"/>
          <p:cNvSpPr txBox="1"/>
          <p:nvPr>
            <p:ph idx="1" type="subTitle"/>
          </p:nvPr>
        </p:nvSpPr>
        <p:spPr>
          <a:xfrm>
            <a:off x="66059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8" name="Google Shape;478;p52"/>
          <p:cNvSpPr txBox="1"/>
          <p:nvPr>
            <p:ph idx="2" type="body"/>
          </p:nvPr>
        </p:nvSpPr>
        <p:spPr>
          <a:xfrm>
            <a:off x="66059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9" name="Google Shape;479;p52"/>
          <p:cNvSpPr txBox="1"/>
          <p:nvPr>
            <p:ph idx="3" type="subTitle"/>
          </p:nvPr>
        </p:nvSpPr>
        <p:spPr>
          <a:xfrm>
            <a:off x="66059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52"/>
          <p:cNvSpPr txBox="1"/>
          <p:nvPr>
            <p:ph idx="4" type="body"/>
          </p:nvPr>
        </p:nvSpPr>
        <p:spPr>
          <a:xfrm>
            <a:off x="66059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1" name="Google Shape;481;p52"/>
          <p:cNvSpPr txBox="1"/>
          <p:nvPr>
            <p:ph idx="5" type="subTitle"/>
          </p:nvPr>
        </p:nvSpPr>
        <p:spPr>
          <a:xfrm>
            <a:off x="66059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52"/>
          <p:cNvSpPr txBox="1"/>
          <p:nvPr>
            <p:ph idx="6" type="body"/>
          </p:nvPr>
        </p:nvSpPr>
        <p:spPr>
          <a:xfrm>
            <a:off x="66059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3" name="Google Shape;483;p52"/>
          <p:cNvSpPr txBox="1"/>
          <p:nvPr>
            <p:ph idx="7" type="subTitle"/>
          </p:nvPr>
        </p:nvSpPr>
        <p:spPr>
          <a:xfrm>
            <a:off x="40913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52"/>
          <p:cNvSpPr txBox="1"/>
          <p:nvPr>
            <p:ph idx="8" type="body"/>
          </p:nvPr>
        </p:nvSpPr>
        <p:spPr>
          <a:xfrm>
            <a:off x="40913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5" name="Google Shape;485;p52"/>
          <p:cNvSpPr txBox="1"/>
          <p:nvPr>
            <p:ph idx="9" type="subTitle"/>
          </p:nvPr>
        </p:nvSpPr>
        <p:spPr>
          <a:xfrm>
            <a:off x="40913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52"/>
          <p:cNvSpPr txBox="1"/>
          <p:nvPr>
            <p:ph idx="13" type="body"/>
          </p:nvPr>
        </p:nvSpPr>
        <p:spPr>
          <a:xfrm>
            <a:off x="40913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7" name="Google Shape;487;p52"/>
          <p:cNvSpPr txBox="1"/>
          <p:nvPr>
            <p:ph idx="14" type="subTitle"/>
          </p:nvPr>
        </p:nvSpPr>
        <p:spPr>
          <a:xfrm>
            <a:off x="40913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52"/>
          <p:cNvSpPr txBox="1"/>
          <p:nvPr>
            <p:ph idx="15" type="body"/>
          </p:nvPr>
        </p:nvSpPr>
        <p:spPr>
          <a:xfrm>
            <a:off x="40913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89" name="Google Shape;489;p52"/>
          <p:cNvPicPr preferRelativeResize="0"/>
          <p:nvPr/>
        </p:nvPicPr>
        <p:blipFill rotWithShape="1">
          <a:blip r:embed="rId2">
            <a:alphaModFix/>
          </a:blip>
          <a:srcRect b="0" l="27153" r="24469" t="0"/>
          <a:stretch/>
        </p:blipFill>
        <p:spPr>
          <a:xfrm>
            <a:off x="221000" y="0"/>
            <a:ext cx="321687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2"/>
          <p:cNvSpPr txBox="1"/>
          <p:nvPr>
            <p:ph idx="16" type="subTitle"/>
          </p:nvPr>
        </p:nvSpPr>
        <p:spPr>
          <a:xfrm>
            <a:off x="4088983" y="735825"/>
            <a:ext cx="4695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p52"/>
          <p:cNvSpPr txBox="1"/>
          <p:nvPr>
            <p:ph type="title"/>
          </p:nvPr>
        </p:nvSpPr>
        <p:spPr>
          <a:xfrm>
            <a:off x="4072350" y="425875"/>
            <a:ext cx="472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3" name="Google Shape;493;p52"/>
          <p:cNvSpPr txBox="1"/>
          <p:nvPr>
            <p:ph idx="17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Image">
  <p:cSld name="CUSTOM_15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idx="1" type="subTitle"/>
          </p:nvPr>
        </p:nvSpPr>
        <p:spPr>
          <a:xfrm>
            <a:off x="66059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6" name="Google Shape;496;p53"/>
          <p:cNvSpPr txBox="1"/>
          <p:nvPr>
            <p:ph idx="2" type="body"/>
          </p:nvPr>
        </p:nvSpPr>
        <p:spPr>
          <a:xfrm>
            <a:off x="66059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7" name="Google Shape;497;p53"/>
          <p:cNvSpPr txBox="1"/>
          <p:nvPr>
            <p:ph idx="3" type="subTitle"/>
          </p:nvPr>
        </p:nvSpPr>
        <p:spPr>
          <a:xfrm>
            <a:off x="66059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53"/>
          <p:cNvSpPr txBox="1"/>
          <p:nvPr>
            <p:ph idx="4" type="body"/>
          </p:nvPr>
        </p:nvSpPr>
        <p:spPr>
          <a:xfrm>
            <a:off x="66059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9" name="Google Shape;499;p53"/>
          <p:cNvSpPr txBox="1"/>
          <p:nvPr>
            <p:ph idx="5" type="subTitle"/>
          </p:nvPr>
        </p:nvSpPr>
        <p:spPr>
          <a:xfrm>
            <a:off x="66059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53"/>
          <p:cNvSpPr txBox="1"/>
          <p:nvPr>
            <p:ph idx="6" type="body"/>
          </p:nvPr>
        </p:nvSpPr>
        <p:spPr>
          <a:xfrm>
            <a:off x="66059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1" name="Google Shape;501;p53"/>
          <p:cNvSpPr txBox="1"/>
          <p:nvPr>
            <p:ph idx="7" type="subTitle"/>
          </p:nvPr>
        </p:nvSpPr>
        <p:spPr>
          <a:xfrm>
            <a:off x="40913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" name="Google Shape;502;p53"/>
          <p:cNvSpPr txBox="1"/>
          <p:nvPr>
            <p:ph idx="8" type="body"/>
          </p:nvPr>
        </p:nvSpPr>
        <p:spPr>
          <a:xfrm>
            <a:off x="40913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3" name="Google Shape;503;p53"/>
          <p:cNvSpPr txBox="1"/>
          <p:nvPr>
            <p:ph idx="9" type="subTitle"/>
          </p:nvPr>
        </p:nvSpPr>
        <p:spPr>
          <a:xfrm>
            <a:off x="40913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53"/>
          <p:cNvSpPr txBox="1"/>
          <p:nvPr>
            <p:ph idx="13" type="body"/>
          </p:nvPr>
        </p:nvSpPr>
        <p:spPr>
          <a:xfrm>
            <a:off x="40913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5" name="Google Shape;505;p53"/>
          <p:cNvSpPr txBox="1"/>
          <p:nvPr>
            <p:ph idx="14" type="subTitle"/>
          </p:nvPr>
        </p:nvSpPr>
        <p:spPr>
          <a:xfrm>
            <a:off x="40913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53"/>
          <p:cNvSpPr txBox="1"/>
          <p:nvPr>
            <p:ph idx="15" type="body"/>
          </p:nvPr>
        </p:nvSpPr>
        <p:spPr>
          <a:xfrm>
            <a:off x="40913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7" name="Google Shape;507;p53"/>
          <p:cNvSpPr txBox="1"/>
          <p:nvPr>
            <p:ph idx="16" type="subTitle"/>
          </p:nvPr>
        </p:nvSpPr>
        <p:spPr>
          <a:xfrm>
            <a:off x="4088983" y="735825"/>
            <a:ext cx="4695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8" name="Google Shape;508;p53"/>
          <p:cNvSpPr txBox="1"/>
          <p:nvPr>
            <p:ph type="title"/>
          </p:nvPr>
        </p:nvSpPr>
        <p:spPr>
          <a:xfrm>
            <a:off x="4072350" y="425875"/>
            <a:ext cx="472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9" name="Google Shape;509;p53"/>
          <p:cNvPicPr preferRelativeResize="0"/>
          <p:nvPr/>
        </p:nvPicPr>
        <p:blipFill rotWithShape="1">
          <a:blip r:embed="rId2">
            <a:alphaModFix/>
          </a:blip>
          <a:srcRect b="0" l="0" r="16611" t="0"/>
          <a:stretch/>
        </p:blipFill>
        <p:spPr>
          <a:xfrm>
            <a:off x="221005" y="0"/>
            <a:ext cx="32168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1" name="Google Shape;511;p53"/>
          <p:cNvSpPr txBox="1"/>
          <p:nvPr>
            <p:ph idx="17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Image">
  <p:cSld name="CUSTOM_15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4"/>
          <p:cNvPicPr preferRelativeResize="0"/>
          <p:nvPr/>
        </p:nvPicPr>
        <p:blipFill rotWithShape="1">
          <a:blip r:embed="rId2">
            <a:alphaModFix/>
          </a:blip>
          <a:srcRect b="0" l="21820" r="0" t="0"/>
          <a:stretch/>
        </p:blipFill>
        <p:spPr>
          <a:xfrm>
            <a:off x="204525" y="0"/>
            <a:ext cx="321687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4"/>
          <p:cNvSpPr txBox="1"/>
          <p:nvPr>
            <p:ph idx="1" type="subTitle"/>
          </p:nvPr>
        </p:nvSpPr>
        <p:spPr>
          <a:xfrm>
            <a:off x="66059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54"/>
          <p:cNvSpPr txBox="1"/>
          <p:nvPr>
            <p:ph idx="2" type="body"/>
          </p:nvPr>
        </p:nvSpPr>
        <p:spPr>
          <a:xfrm>
            <a:off x="66059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6" name="Google Shape;516;p54"/>
          <p:cNvSpPr txBox="1"/>
          <p:nvPr>
            <p:ph idx="3" type="subTitle"/>
          </p:nvPr>
        </p:nvSpPr>
        <p:spPr>
          <a:xfrm>
            <a:off x="66059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54"/>
          <p:cNvSpPr txBox="1"/>
          <p:nvPr>
            <p:ph idx="4" type="body"/>
          </p:nvPr>
        </p:nvSpPr>
        <p:spPr>
          <a:xfrm>
            <a:off x="66059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8" name="Google Shape;518;p54"/>
          <p:cNvSpPr txBox="1"/>
          <p:nvPr>
            <p:ph idx="5" type="subTitle"/>
          </p:nvPr>
        </p:nvSpPr>
        <p:spPr>
          <a:xfrm>
            <a:off x="66059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54"/>
          <p:cNvSpPr txBox="1"/>
          <p:nvPr>
            <p:ph idx="6" type="body"/>
          </p:nvPr>
        </p:nvSpPr>
        <p:spPr>
          <a:xfrm>
            <a:off x="66059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0" name="Google Shape;520;p54"/>
          <p:cNvSpPr txBox="1"/>
          <p:nvPr>
            <p:ph idx="7" type="subTitle"/>
          </p:nvPr>
        </p:nvSpPr>
        <p:spPr>
          <a:xfrm>
            <a:off x="4091375" y="12193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54"/>
          <p:cNvSpPr txBox="1"/>
          <p:nvPr>
            <p:ph idx="8" type="body"/>
          </p:nvPr>
        </p:nvSpPr>
        <p:spPr>
          <a:xfrm>
            <a:off x="4091375" y="1563175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2" name="Google Shape;522;p54"/>
          <p:cNvSpPr txBox="1"/>
          <p:nvPr>
            <p:ph idx="9" type="subTitle"/>
          </p:nvPr>
        </p:nvSpPr>
        <p:spPr>
          <a:xfrm>
            <a:off x="4091375" y="22102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54"/>
          <p:cNvSpPr txBox="1"/>
          <p:nvPr>
            <p:ph idx="13" type="body"/>
          </p:nvPr>
        </p:nvSpPr>
        <p:spPr>
          <a:xfrm>
            <a:off x="4091375" y="2554088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4" name="Google Shape;524;p54"/>
          <p:cNvSpPr txBox="1"/>
          <p:nvPr>
            <p:ph idx="14" type="subTitle"/>
          </p:nvPr>
        </p:nvSpPr>
        <p:spPr>
          <a:xfrm>
            <a:off x="4091375" y="3201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54"/>
          <p:cNvSpPr txBox="1"/>
          <p:nvPr>
            <p:ph idx="15" type="body"/>
          </p:nvPr>
        </p:nvSpPr>
        <p:spPr>
          <a:xfrm>
            <a:off x="4091375" y="3545000"/>
            <a:ext cx="18534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6" name="Google Shape;526;p54"/>
          <p:cNvSpPr txBox="1"/>
          <p:nvPr>
            <p:ph idx="16" type="subTitle"/>
          </p:nvPr>
        </p:nvSpPr>
        <p:spPr>
          <a:xfrm>
            <a:off x="4088983" y="735825"/>
            <a:ext cx="4695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7" name="Google Shape;527;p54"/>
          <p:cNvSpPr txBox="1"/>
          <p:nvPr>
            <p:ph type="title"/>
          </p:nvPr>
        </p:nvSpPr>
        <p:spPr>
          <a:xfrm>
            <a:off x="4072350" y="425875"/>
            <a:ext cx="472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5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9" name="Google Shape;529;p54"/>
          <p:cNvSpPr txBox="1"/>
          <p:nvPr>
            <p:ph idx="17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i Bio Slide">
  <p:cSld name="CUSTOM_3_1_1_1_1_2_1_2_1_2_1_1_1_1_1_1">
    <p:bg>
      <p:bgPr>
        <a:noFill/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/>
          <p:nvPr/>
        </p:nvSpPr>
        <p:spPr>
          <a:xfrm>
            <a:off x="0" y="4616150"/>
            <a:ext cx="7736700" cy="527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5"/>
          <p:cNvSpPr/>
          <p:nvPr/>
        </p:nvSpPr>
        <p:spPr>
          <a:xfrm>
            <a:off x="0" y="4567250"/>
            <a:ext cx="9144000" cy="489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5"/>
          <p:cNvSpPr/>
          <p:nvPr/>
        </p:nvSpPr>
        <p:spPr>
          <a:xfrm>
            <a:off x="7682875" y="200250"/>
            <a:ext cx="1461000" cy="17133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5"/>
          <p:cNvSpPr/>
          <p:nvPr/>
        </p:nvSpPr>
        <p:spPr>
          <a:xfrm>
            <a:off x="7682850" y="1901550"/>
            <a:ext cx="1461000" cy="32421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5"/>
          <p:cNvSpPr/>
          <p:nvPr/>
        </p:nvSpPr>
        <p:spPr>
          <a:xfrm>
            <a:off x="0" y="0"/>
            <a:ext cx="9144000" cy="4845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5"/>
          <p:cNvSpPr/>
          <p:nvPr/>
        </p:nvSpPr>
        <p:spPr>
          <a:xfrm>
            <a:off x="0" y="469375"/>
            <a:ext cx="9144000" cy="3726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D_LOGO_RGB_ON_WHITE.png" id="537" name="Google Shape;53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3259" y="4553170"/>
            <a:ext cx="959702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5"/>
          <p:cNvSpPr txBox="1"/>
          <p:nvPr>
            <p:ph type="title"/>
          </p:nvPr>
        </p:nvSpPr>
        <p:spPr>
          <a:xfrm>
            <a:off x="153600" y="100825"/>
            <a:ext cx="6709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9" name="Google Shape;539;p55"/>
          <p:cNvSpPr txBox="1"/>
          <p:nvPr>
            <p:ph idx="1" type="subTitle"/>
          </p:nvPr>
        </p:nvSpPr>
        <p:spPr>
          <a:xfrm>
            <a:off x="172875" y="545275"/>
            <a:ext cx="42117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5"/>
          <p:cNvSpPr txBox="1"/>
          <p:nvPr>
            <p:ph idx="2" type="subTitle"/>
          </p:nvPr>
        </p:nvSpPr>
        <p:spPr>
          <a:xfrm>
            <a:off x="7832800" y="2037550"/>
            <a:ext cx="11817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5"/>
          <p:cNvSpPr txBox="1"/>
          <p:nvPr>
            <p:ph idx="3" type="title"/>
          </p:nvPr>
        </p:nvSpPr>
        <p:spPr>
          <a:xfrm>
            <a:off x="7779550" y="1525325"/>
            <a:ext cx="11817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oppins"/>
              <a:buNone/>
              <a:defRPr b="1" i="0" sz="1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55"/>
          <p:cNvSpPr/>
          <p:nvPr/>
        </p:nvSpPr>
        <p:spPr>
          <a:xfrm>
            <a:off x="153600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5"/>
          <p:cNvSpPr/>
          <p:nvPr/>
        </p:nvSpPr>
        <p:spPr>
          <a:xfrm>
            <a:off x="1020571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5"/>
          <p:cNvSpPr/>
          <p:nvPr/>
        </p:nvSpPr>
        <p:spPr>
          <a:xfrm>
            <a:off x="1887543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5"/>
          <p:cNvSpPr/>
          <p:nvPr/>
        </p:nvSpPr>
        <p:spPr>
          <a:xfrm>
            <a:off x="2754514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5"/>
          <p:cNvSpPr/>
          <p:nvPr/>
        </p:nvSpPr>
        <p:spPr>
          <a:xfrm>
            <a:off x="3621485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5"/>
          <p:cNvSpPr/>
          <p:nvPr/>
        </p:nvSpPr>
        <p:spPr>
          <a:xfrm>
            <a:off x="4488456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5"/>
          <p:cNvSpPr/>
          <p:nvPr/>
        </p:nvSpPr>
        <p:spPr>
          <a:xfrm>
            <a:off x="5355428" y="44038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5"/>
          <p:cNvSpPr/>
          <p:nvPr/>
        </p:nvSpPr>
        <p:spPr>
          <a:xfrm>
            <a:off x="6236503" y="4404175"/>
            <a:ext cx="763200" cy="57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487" y="504175"/>
            <a:ext cx="303000" cy="3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5"/>
          <p:cNvSpPr txBox="1"/>
          <p:nvPr>
            <p:ph idx="4" type="subTitle"/>
          </p:nvPr>
        </p:nvSpPr>
        <p:spPr>
          <a:xfrm>
            <a:off x="4929200" y="553800"/>
            <a:ext cx="23739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52" name="Google Shape;55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2874" y="3102"/>
            <a:ext cx="14610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5"/>
          <p:cNvSpPr txBox="1"/>
          <p:nvPr/>
        </p:nvSpPr>
        <p:spPr>
          <a:xfrm>
            <a:off x="172875" y="1049800"/>
            <a:ext cx="3501900" cy="3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Lorem ipsum dolor sit amet, consectetur adipiscing elit. Morbi malesuada libero nec elit tincidunt, ut bibendum enim feugiat. </a:t>
            </a:r>
            <a:endParaRPr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323232"/>
                </a:solidFill>
              </a:rPr>
              <a:t>Title, Location</a:t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900"/>
              <a:buChar char="●"/>
            </a:pPr>
            <a:r>
              <a:rPr lang="en-GB" sz="900"/>
              <a:t>Lorem ipsum dolor sit amet, consectetur adipiscing elit. Morbi malesuada libero nec elit tincidunt, ut bibendum enim feugiat. </a:t>
            </a:r>
            <a:endParaRPr sz="9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323232"/>
                </a:solidFill>
              </a:rPr>
              <a:t>Title, Location</a:t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900"/>
              <a:buChar char="●"/>
            </a:pPr>
            <a:r>
              <a:rPr lang="en-GB" sz="900"/>
              <a:t>Lorem ipsum dolor sit amet, consectetur adipiscing elit. Morbi malesuada libero nec elit tincidunt, ut bibendum enim feugiat. </a:t>
            </a:r>
            <a:endParaRPr sz="900"/>
          </a:p>
        </p:txBody>
      </p:sp>
      <p:sp>
        <p:nvSpPr>
          <p:cNvPr id="554" name="Google Shape;554;p55"/>
          <p:cNvSpPr txBox="1"/>
          <p:nvPr/>
        </p:nvSpPr>
        <p:spPr>
          <a:xfrm>
            <a:off x="3954488" y="1049938"/>
            <a:ext cx="3501900" cy="3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323232"/>
                </a:solidFill>
              </a:rPr>
              <a:t>Title, Location</a:t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900"/>
              <a:buChar char="●"/>
            </a:pPr>
            <a:r>
              <a:rPr lang="en-GB" sz="900"/>
              <a:t>Lorem ipsum dolor sit amet, consectetur adipiscing elit. Morbi malesuada libero nec elit tincidunt, ut bibendum enim feugiat. </a:t>
            </a:r>
            <a:endParaRPr sz="9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323232"/>
                </a:solidFill>
              </a:rPr>
              <a:t>Title, Location</a:t>
            </a:r>
            <a:endParaRPr b="1" sz="900">
              <a:solidFill>
                <a:srgbClr val="323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323232"/>
              </a:solidFill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900"/>
              <a:buChar char="●"/>
            </a:pPr>
            <a:r>
              <a:rPr lang="en-GB" sz="900"/>
              <a:t>Lorem ipsum dolor sit amet, consectetur adipiscing elit. Morbi malesuada libero nec elit tincidunt, ut bibendum enim feugiat. 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900"/>
              <a:buChar char="●"/>
            </a:pPr>
            <a:r>
              <a:t/>
            </a:r>
            <a:endParaRPr b="1" sz="900">
              <a:solidFill>
                <a:srgbClr val="323232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ND Team">
  <p:cSld name="CUSTOM_4_1_1_1_1">
    <p:bg>
      <p:bgPr>
        <a:solidFill>
          <a:schemeClr val="accen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56"/>
          <p:cNvPicPr preferRelativeResize="0"/>
          <p:nvPr/>
        </p:nvPicPr>
        <p:blipFill rotWithShape="1">
          <a:blip r:embed="rId2">
            <a:alphaModFix/>
          </a:blip>
          <a:srcRect b="6879" l="0" r="0" t="28096"/>
          <a:stretch/>
        </p:blipFill>
        <p:spPr>
          <a:xfrm>
            <a:off x="6932725" y="0"/>
            <a:ext cx="908749" cy="886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6"/>
          <p:cNvPicPr preferRelativeResize="0"/>
          <p:nvPr/>
        </p:nvPicPr>
        <p:blipFill rotWithShape="1">
          <a:blip r:embed="rId3">
            <a:alphaModFix/>
          </a:blip>
          <a:srcRect b="8283" l="-4917" r="8121" t="25182"/>
          <a:stretch/>
        </p:blipFill>
        <p:spPr>
          <a:xfrm>
            <a:off x="6117475" y="861425"/>
            <a:ext cx="889324" cy="9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6"/>
          <p:cNvPicPr preferRelativeResize="0"/>
          <p:nvPr/>
        </p:nvPicPr>
        <p:blipFill rotWithShape="1">
          <a:blip r:embed="rId4">
            <a:alphaModFix/>
          </a:blip>
          <a:srcRect b="5683" l="0" r="0" t="26579"/>
          <a:stretch/>
        </p:blipFill>
        <p:spPr>
          <a:xfrm>
            <a:off x="5282050" y="889450"/>
            <a:ext cx="889200" cy="90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6"/>
          <p:cNvPicPr preferRelativeResize="0"/>
          <p:nvPr/>
        </p:nvPicPr>
        <p:blipFill rotWithShape="1">
          <a:blip r:embed="rId5">
            <a:alphaModFix/>
          </a:blip>
          <a:srcRect b="0" l="0" r="1574" t="17478"/>
          <a:stretch/>
        </p:blipFill>
        <p:spPr>
          <a:xfrm>
            <a:off x="3530128" y="1715686"/>
            <a:ext cx="908744" cy="95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6"/>
          <p:cNvPicPr preferRelativeResize="0"/>
          <p:nvPr/>
        </p:nvPicPr>
        <p:blipFill rotWithShape="1">
          <a:blip r:embed="rId6">
            <a:alphaModFix/>
          </a:blip>
          <a:srcRect b="6659" l="6207" r="4864" t="32185"/>
          <a:stretch/>
        </p:blipFill>
        <p:spPr>
          <a:xfrm>
            <a:off x="1778640" y="889452"/>
            <a:ext cx="889330" cy="91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6"/>
          <p:cNvPicPr preferRelativeResize="0"/>
          <p:nvPr/>
        </p:nvPicPr>
        <p:blipFill rotWithShape="1">
          <a:blip r:embed="rId7">
            <a:alphaModFix/>
          </a:blip>
          <a:srcRect b="9926" l="0" r="0" t="23406"/>
          <a:stretch/>
        </p:blipFill>
        <p:spPr>
          <a:xfrm>
            <a:off x="889321" y="117"/>
            <a:ext cx="889320" cy="8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17"/>
            <a:ext cx="889320" cy="8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9321" y="889444"/>
            <a:ext cx="889320" cy="8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889443"/>
            <a:ext cx="889319" cy="88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6"/>
          <p:cNvPicPr preferRelativeResize="0"/>
          <p:nvPr/>
        </p:nvPicPr>
        <p:blipFill rotWithShape="1">
          <a:blip r:embed="rId11">
            <a:alphaModFix/>
          </a:blip>
          <a:srcRect b="3730" l="7766" r="7631" t="11666"/>
          <a:stretch/>
        </p:blipFill>
        <p:spPr>
          <a:xfrm>
            <a:off x="1778640" y="117"/>
            <a:ext cx="889333" cy="88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6"/>
          <p:cNvPicPr preferRelativeResize="0"/>
          <p:nvPr/>
        </p:nvPicPr>
        <p:blipFill rotWithShape="1">
          <a:blip r:embed="rId12">
            <a:alphaModFix/>
          </a:blip>
          <a:srcRect b="14298" l="11646" r="6332" t="29296"/>
          <a:stretch/>
        </p:blipFill>
        <p:spPr>
          <a:xfrm>
            <a:off x="3503076" y="2668109"/>
            <a:ext cx="889214" cy="88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6"/>
          <p:cNvPicPr preferRelativeResize="0"/>
          <p:nvPr/>
        </p:nvPicPr>
        <p:blipFill rotWithShape="1">
          <a:blip r:embed="rId13">
            <a:alphaModFix/>
          </a:blip>
          <a:srcRect b="12639" l="0" r="0" t="18594"/>
          <a:stretch/>
        </p:blipFill>
        <p:spPr>
          <a:xfrm>
            <a:off x="2667963" y="889444"/>
            <a:ext cx="862158" cy="8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 rotWithShape="1">
          <a:blip r:embed="rId14">
            <a:alphaModFix/>
          </a:blip>
          <a:srcRect b="11178" l="5926" r="0" t="24129"/>
          <a:stretch/>
        </p:blipFill>
        <p:spPr>
          <a:xfrm>
            <a:off x="2667963" y="117"/>
            <a:ext cx="862169" cy="88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15">
            <a:alphaModFix/>
          </a:blip>
          <a:srcRect b="0" l="0" r="3053" t="0"/>
          <a:stretch/>
        </p:blipFill>
        <p:spPr>
          <a:xfrm>
            <a:off x="3530126" y="117"/>
            <a:ext cx="862164" cy="88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/>
          <p:cNvPicPr preferRelativeResize="0"/>
          <p:nvPr/>
        </p:nvPicPr>
        <p:blipFill rotWithShape="1">
          <a:blip r:embed="rId16">
            <a:alphaModFix/>
          </a:blip>
          <a:srcRect b="0" l="0" r="3053" t="0"/>
          <a:stretch/>
        </p:blipFill>
        <p:spPr>
          <a:xfrm>
            <a:off x="3530126" y="889444"/>
            <a:ext cx="862164" cy="88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/>
          <p:cNvPicPr preferRelativeResize="0"/>
          <p:nvPr/>
        </p:nvPicPr>
        <p:blipFill rotWithShape="1">
          <a:blip r:embed="rId17">
            <a:alphaModFix/>
          </a:blip>
          <a:srcRect b="3671" l="0" r="0" t="16327"/>
          <a:stretch/>
        </p:blipFill>
        <p:spPr>
          <a:xfrm>
            <a:off x="889321" y="1778769"/>
            <a:ext cx="889326" cy="88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6"/>
          <p:cNvPicPr preferRelativeResize="0"/>
          <p:nvPr/>
        </p:nvPicPr>
        <p:blipFill rotWithShape="1">
          <a:blip r:embed="rId18">
            <a:alphaModFix/>
          </a:blip>
          <a:srcRect b="5793" l="0" r="0" t="27540"/>
          <a:stretch/>
        </p:blipFill>
        <p:spPr>
          <a:xfrm>
            <a:off x="0" y="1778770"/>
            <a:ext cx="889326" cy="8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6"/>
          <p:cNvPicPr preferRelativeResize="0"/>
          <p:nvPr/>
        </p:nvPicPr>
        <p:blipFill rotWithShape="1">
          <a:blip r:embed="rId19">
            <a:alphaModFix/>
          </a:blip>
          <a:srcRect b="6119" l="0" r="0" t="27213"/>
          <a:stretch/>
        </p:blipFill>
        <p:spPr>
          <a:xfrm>
            <a:off x="2654437" y="1778770"/>
            <a:ext cx="889216" cy="88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6"/>
          <p:cNvPicPr preferRelativeResize="0"/>
          <p:nvPr/>
        </p:nvPicPr>
        <p:blipFill rotWithShape="1">
          <a:blip r:embed="rId20">
            <a:alphaModFix/>
          </a:blip>
          <a:srcRect b="1599" l="0" r="0" t="18400"/>
          <a:stretch/>
        </p:blipFill>
        <p:spPr>
          <a:xfrm>
            <a:off x="1778642" y="1778770"/>
            <a:ext cx="889326" cy="88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6"/>
          <p:cNvPicPr preferRelativeResize="0"/>
          <p:nvPr/>
        </p:nvPicPr>
        <p:blipFill rotWithShape="1">
          <a:blip r:embed="rId21">
            <a:alphaModFix/>
          </a:blip>
          <a:srcRect b="4688" l="0" r="3016" t="30645"/>
          <a:stretch/>
        </p:blipFill>
        <p:spPr>
          <a:xfrm>
            <a:off x="889330" y="2668119"/>
            <a:ext cx="889212" cy="8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6"/>
          <p:cNvPicPr preferRelativeResize="0"/>
          <p:nvPr/>
        </p:nvPicPr>
        <p:blipFill rotWithShape="1">
          <a:blip r:embed="rId22">
            <a:alphaModFix/>
          </a:blip>
          <a:srcRect b="15268" l="0" r="0" t="18055"/>
          <a:stretch/>
        </p:blipFill>
        <p:spPr>
          <a:xfrm>
            <a:off x="59" y="2668099"/>
            <a:ext cx="889214" cy="88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6"/>
          <p:cNvPicPr preferRelativeResize="0"/>
          <p:nvPr/>
        </p:nvPicPr>
        <p:blipFill rotWithShape="1">
          <a:blip r:embed="rId23">
            <a:alphaModFix/>
          </a:blip>
          <a:srcRect b="10833" l="0" r="0" t="9153"/>
          <a:stretch/>
        </p:blipFill>
        <p:spPr>
          <a:xfrm>
            <a:off x="1778541" y="2668099"/>
            <a:ext cx="889213" cy="88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6"/>
          <p:cNvPicPr preferRelativeResize="0"/>
          <p:nvPr/>
        </p:nvPicPr>
        <p:blipFill rotWithShape="1">
          <a:blip r:embed="rId24">
            <a:alphaModFix/>
          </a:blip>
          <a:srcRect b="717" l="0" r="0" t="16760"/>
          <a:stretch/>
        </p:blipFill>
        <p:spPr>
          <a:xfrm>
            <a:off x="2667970" y="2668109"/>
            <a:ext cx="862153" cy="88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6"/>
          <p:cNvPicPr preferRelativeResize="0"/>
          <p:nvPr/>
        </p:nvPicPr>
        <p:blipFill rotWithShape="1">
          <a:blip r:embed="rId25">
            <a:alphaModFix/>
          </a:blip>
          <a:srcRect b="0" l="0" r="0" t="33333"/>
          <a:stretch/>
        </p:blipFill>
        <p:spPr>
          <a:xfrm>
            <a:off x="4392722" y="1778778"/>
            <a:ext cx="889332" cy="8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6"/>
          <p:cNvPicPr preferRelativeResize="0"/>
          <p:nvPr/>
        </p:nvPicPr>
        <p:blipFill rotWithShape="1">
          <a:blip r:embed="rId26">
            <a:alphaModFix/>
          </a:blip>
          <a:srcRect b="8270" l="0" r="8374" t="30645"/>
          <a:stretch/>
        </p:blipFill>
        <p:spPr>
          <a:xfrm>
            <a:off x="4392722" y="117"/>
            <a:ext cx="889330" cy="8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6"/>
          <p:cNvPicPr preferRelativeResize="0"/>
          <p:nvPr/>
        </p:nvPicPr>
        <p:blipFill rotWithShape="1">
          <a:blip r:embed="rId27">
            <a:alphaModFix/>
          </a:blip>
          <a:srcRect b="4317" l="0" r="4333" t="31902"/>
          <a:stretch/>
        </p:blipFill>
        <p:spPr>
          <a:xfrm>
            <a:off x="4392722" y="889441"/>
            <a:ext cx="889330" cy="8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/>
          <p:cNvPicPr preferRelativeResize="0"/>
          <p:nvPr/>
        </p:nvPicPr>
        <p:blipFill rotWithShape="1">
          <a:blip r:embed="rId28">
            <a:alphaModFix/>
          </a:blip>
          <a:srcRect b="4648" l="0" r="0" t="26585"/>
          <a:stretch/>
        </p:blipFill>
        <p:spPr>
          <a:xfrm>
            <a:off x="6144644" y="0"/>
            <a:ext cx="862155" cy="8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282486" y="116"/>
            <a:ext cx="889213" cy="88921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6"/>
          <p:cNvSpPr txBox="1"/>
          <p:nvPr/>
        </p:nvSpPr>
        <p:spPr>
          <a:xfrm>
            <a:off x="136450" y="3681625"/>
            <a:ext cx="80916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 </a:t>
            </a:r>
            <a:r>
              <a:rPr b="1" lang="en-GB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300 strong...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5" name="Google Shape;585;p5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392293" y="2668126"/>
            <a:ext cx="889208" cy="889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6"/>
          <p:cNvPicPr preferRelativeResize="0"/>
          <p:nvPr/>
        </p:nvPicPr>
        <p:blipFill rotWithShape="1">
          <a:blip r:embed="rId31">
            <a:alphaModFix/>
          </a:blip>
          <a:srcRect b="3034" l="0" r="3053" t="0"/>
          <a:stretch/>
        </p:blipFill>
        <p:spPr>
          <a:xfrm>
            <a:off x="5282475" y="1778775"/>
            <a:ext cx="889200" cy="8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6"/>
          <p:cNvSpPr txBox="1"/>
          <p:nvPr/>
        </p:nvSpPr>
        <p:spPr>
          <a:xfrm>
            <a:off x="152400" y="4356025"/>
            <a:ext cx="8151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Cross discipline, agile team members</a:t>
            </a:r>
            <a:endParaRPr b="1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re/Flex Model">
  <p:cSld name="CUSTOM_6_4">
    <p:bg>
      <p:bgPr>
        <a:noFill/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"/>
          <p:cNvSpPr/>
          <p:nvPr/>
        </p:nvSpPr>
        <p:spPr>
          <a:xfrm>
            <a:off x="383850" y="1914413"/>
            <a:ext cx="8528700" cy="972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7"/>
          <p:cNvSpPr txBox="1"/>
          <p:nvPr/>
        </p:nvSpPr>
        <p:spPr>
          <a:xfrm>
            <a:off x="1267275" y="2577810"/>
            <a:ext cx="8442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SMEs</a:t>
            </a:r>
            <a:endParaRPr sz="9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1" name="Google Shape;59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0576" y="2138062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8637" y="2137996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3510" y="2016603"/>
            <a:ext cx="290489" cy="43573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7"/>
          <p:cNvSpPr/>
          <p:nvPr/>
        </p:nvSpPr>
        <p:spPr>
          <a:xfrm>
            <a:off x="2831025" y="1670650"/>
            <a:ext cx="3495900" cy="145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153" y="2163116"/>
            <a:ext cx="290489" cy="435732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7"/>
          <p:cNvSpPr txBox="1"/>
          <p:nvPr/>
        </p:nvSpPr>
        <p:spPr>
          <a:xfrm>
            <a:off x="2831047" y="2622100"/>
            <a:ext cx="9885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Scrum Master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57"/>
          <p:cNvSpPr txBox="1"/>
          <p:nvPr/>
        </p:nvSpPr>
        <p:spPr>
          <a:xfrm>
            <a:off x="4027072" y="2622111"/>
            <a:ext cx="9885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Scrum Team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8" name="Google Shape;5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408" y="2092733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099" y="2163116"/>
            <a:ext cx="290489" cy="435732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7"/>
          <p:cNvSpPr txBox="1"/>
          <p:nvPr/>
        </p:nvSpPr>
        <p:spPr>
          <a:xfrm>
            <a:off x="5175800" y="2622100"/>
            <a:ext cx="1151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1" name="Google Shape;6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164" y="3292065"/>
            <a:ext cx="290489" cy="435732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7"/>
          <p:cNvSpPr txBox="1"/>
          <p:nvPr/>
        </p:nvSpPr>
        <p:spPr>
          <a:xfrm>
            <a:off x="3939873" y="3720574"/>
            <a:ext cx="1151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Business Owner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3" name="Google Shape;603;p57"/>
          <p:cNvSpPr/>
          <p:nvPr/>
        </p:nvSpPr>
        <p:spPr>
          <a:xfrm rot="5400000">
            <a:off x="3449297" y="2887973"/>
            <a:ext cx="493500" cy="736800"/>
          </a:xfrm>
          <a:prstGeom prst="bentUpArrow">
            <a:avLst>
              <a:gd fmla="val 10736" name="adj1"/>
              <a:gd fmla="val 20091" name="adj2"/>
              <a:gd fmla="val 1853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7"/>
          <p:cNvSpPr/>
          <p:nvPr/>
        </p:nvSpPr>
        <p:spPr>
          <a:xfrm>
            <a:off x="5074400" y="3029800"/>
            <a:ext cx="2533200" cy="698100"/>
          </a:xfrm>
          <a:prstGeom prst="leftUpArrow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57"/>
          <p:cNvSpPr/>
          <p:nvPr/>
        </p:nvSpPr>
        <p:spPr>
          <a:xfrm>
            <a:off x="2197025" y="2312100"/>
            <a:ext cx="536100" cy="153300"/>
          </a:xfrm>
          <a:prstGeom prst="leftRightArrow">
            <a:avLst>
              <a:gd fmla="val 37155" name="adj1"/>
              <a:gd fmla="val 4146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7"/>
          <p:cNvSpPr/>
          <p:nvPr/>
        </p:nvSpPr>
        <p:spPr>
          <a:xfrm flipH="1" rot="-5400000">
            <a:off x="5175353" y="2908673"/>
            <a:ext cx="493500" cy="695400"/>
          </a:xfrm>
          <a:prstGeom prst="bentUpArrow">
            <a:avLst>
              <a:gd fmla="val 10736" name="adj1"/>
              <a:gd fmla="val 20091" name="adj2"/>
              <a:gd fmla="val 18535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7"/>
          <p:cNvSpPr txBox="1"/>
          <p:nvPr/>
        </p:nvSpPr>
        <p:spPr>
          <a:xfrm>
            <a:off x="3595521" y="1298500"/>
            <a:ext cx="1794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Poppins"/>
                <a:ea typeface="Poppins"/>
                <a:cs typeface="Poppins"/>
                <a:sym typeface="Poppins"/>
              </a:rPr>
              <a:t>Core Scrum Team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8" name="Google Shape;60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4450" y="2092750"/>
            <a:ext cx="290475" cy="43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105" y="2178138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167" y="2178073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8237" y="2178175"/>
            <a:ext cx="290475" cy="435712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7"/>
          <p:cNvSpPr txBox="1"/>
          <p:nvPr/>
        </p:nvSpPr>
        <p:spPr>
          <a:xfrm>
            <a:off x="7031575" y="2533900"/>
            <a:ext cx="10743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9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3" name="Google Shape;61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1076" y="2094149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9137" y="2094084"/>
            <a:ext cx="290489" cy="43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4010" y="1972691"/>
            <a:ext cx="290489" cy="43573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7"/>
          <p:cNvSpPr/>
          <p:nvPr/>
        </p:nvSpPr>
        <p:spPr>
          <a:xfrm>
            <a:off x="6424825" y="2312112"/>
            <a:ext cx="536100" cy="153300"/>
          </a:xfrm>
          <a:prstGeom prst="leftRightArrow">
            <a:avLst>
              <a:gd fmla="val 37155" name="adj1"/>
              <a:gd fmla="val 4146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53" y="3152791"/>
            <a:ext cx="290489" cy="435732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7"/>
          <p:cNvSpPr txBox="1"/>
          <p:nvPr/>
        </p:nvSpPr>
        <p:spPr>
          <a:xfrm>
            <a:off x="460047" y="3611775"/>
            <a:ext cx="9885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DevOps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9" name="Google Shape;6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753" y="3152791"/>
            <a:ext cx="290489" cy="43573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7"/>
          <p:cNvSpPr txBox="1"/>
          <p:nvPr/>
        </p:nvSpPr>
        <p:spPr>
          <a:xfrm>
            <a:off x="1099647" y="3611775"/>
            <a:ext cx="9885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Poppins"/>
                <a:ea typeface="Poppins"/>
                <a:cs typeface="Poppins"/>
                <a:sym typeface="Poppins"/>
              </a:rPr>
              <a:t>Supporting Crew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" name="Google Shape;621;p57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-GB" sz="24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CORE / FLEX </a:t>
            </a: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2" name="Google Shape;622;p57"/>
          <p:cNvSpPr txBox="1"/>
          <p:nvPr/>
        </p:nvSpPr>
        <p:spPr>
          <a:xfrm>
            <a:off x="328569" y="735825"/>
            <a:ext cx="397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Augmenting your capabilities with ours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3" name="Google Shape;623;p5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4" name="Google Shape;624;p57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ays of Working">
  <p:cSld name="CUSTOM_16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8"/>
          <p:cNvSpPr/>
          <p:nvPr/>
        </p:nvSpPr>
        <p:spPr>
          <a:xfrm>
            <a:off x="325225" y="1285950"/>
            <a:ext cx="337200" cy="13101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8"/>
          <p:cNvSpPr/>
          <p:nvPr/>
        </p:nvSpPr>
        <p:spPr>
          <a:xfrm>
            <a:off x="940875" y="2455913"/>
            <a:ext cx="985800" cy="1929600"/>
          </a:xfrm>
          <a:prstGeom prst="bracePair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8"/>
          <p:cNvSpPr/>
          <p:nvPr/>
        </p:nvSpPr>
        <p:spPr>
          <a:xfrm>
            <a:off x="662425" y="2416575"/>
            <a:ext cx="727800" cy="223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" name="Google Shape;629;p58"/>
          <p:cNvGrpSpPr/>
          <p:nvPr/>
        </p:nvGrpSpPr>
        <p:grpSpPr>
          <a:xfrm flipH="1" rot="10800000">
            <a:off x="3527943" y="1498685"/>
            <a:ext cx="2532540" cy="2532540"/>
            <a:chOff x="2820225" y="891450"/>
            <a:chExt cx="3175200" cy="3175200"/>
          </a:xfrm>
        </p:grpSpPr>
        <p:sp>
          <p:nvSpPr>
            <p:cNvPr id="630" name="Google Shape;630;p58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8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58"/>
          <p:cNvGrpSpPr/>
          <p:nvPr/>
        </p:nvGrpSpPr>
        <p:grpSpPr>
          <a:xfrm rot="-8727071">
            <a:off x="5313711" y="554861"/>
            <a:ext cx="1651125" cy="1651125"/>
            <a:chOff x="2820225" y="891450"/>
            <a:chExt cx="3175200" cy="3175200"/>
          </a:xfrm>
        </p:grpSpPr>
        <p:sp>
          <p:nvSpPr>
            <p:cNvPr id="633" name="Google Shape;633;p58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chemeClr val="accent2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8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accent2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58"/>
          <p:cNvSpPr/>
          <p:nvPr/>
        </p:nvSpPr>
        <p:spPr>
          <a:xfrm>
            <a:off x="3531990" y="3752225"/>
            <a:ext cx="2747100" cy="38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8"/>
          <p:cNvSpPr/>
          <p:nvPr/>
        </p:nvSpPr>
        <p:spPr>
          <a:xfrm>
            <a:off x="3537300" y="4199325"/>
            <a:ext cx="2745900" cy="200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FFFFFF"/>
                </a:solidFill>
              </a:rPr>
              <a:t>Backlog Refinement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637" name="Google Shape;63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7529" y="1894452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8"/>
          <p:cNvSpPr txBox="1"/>
          <p:nvPr/>
        </p:nvSpPr>
        <p:spPr>
          <a:xfrm>
            <a:off x="4271046" y="2273238"/>
            <a:ext cx="4995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Scrum Master</a:t>
            </a:r>
            <a:endParaRPr sz="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39" name="Google Shape;63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63610" y="1884307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8"/>
          <p:cNvSpPr txBox="1"/>
          <p:nvPr/>
        </p:nvSpPr>
        <p:spPr>
          <a:xfrm>
            <a:off x="4767675" y="2291925"/>
            <a:ext cx="5865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Product Owner</a:t>
            </a:r>
            <a:endParaRPr sz="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1" name="Google Shape;64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35195" y="2644157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8"/>
          <p:cNvSpPr txBox="1"/>
          <p:nvPr/>
        </p:nvSpPr>
        <p:spPr>
          <a:xfrm>
            <a:off x="4366628" y="3027986"/>
            <a:ext cx="919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Development Team</a:t>
            </a:r>
            <a:endParaRPr sz="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3" name="Google Shape;64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91277" y="2634013"/>
            <a:ext cx="226457" cy="3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3236" y="2644157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8"/>
          <p:cNvSpPr txBox="1"/>
          <p:nvPr/>
        </p:nvSpPr>
        <p:spPr>
          <a:xfrm>
            <a:off x="4329375" y="3383975"/>
            <a:ext cx="8982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SPRINT</a:t>
            </a:r>
            <a:endParaRPr b="1" sz="1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1-4 weeks</a:t>
            </a:r>
            <a:endParaRPr b="1" sz="7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6" name="Google Shape;646;p58"/>
          <p:cNvSpPr txBox="1"/>
          <p:nvPr/>
        </p:nvSpPr>
        <p:spPr>
          <a:xfrm>
            <a:off x="5549558" y="1388357"/>
            <a:ext cx="1179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I did yesterday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I plan today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My impediments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647" name="Google Shape;647;p58"/>
          <p:cNvSpPr/>
          <p:nvPr/>
        </p:nvSpPr>
        <p:spPr>
          <a:xfrm>
            <a:off x="6646365" y="2561199"/>
            <a:ext cx="898200" cy="442500"/>
          </a:xfrm>
          <a:prstGeom prst="flowChartAlternateProcess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Sprint Review</a:t>
            </a:r>
            <a:endParaRPr b="1" sz="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8" name="Google Shape;648;p58"/>
          <p:cNvSpPr txBox="1"/>
          <p:nvPr/>
        </p:nvSpPr>
        <p:spPr>
          <a:xfrm>
            <a:off x="6485725" y="2962150"/>
            <a:ext cx="1263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we completed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Demonstrate features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What’s next?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649" name="Google Shape;649;p58"/>
          <p:cNvSpPr/>
          <p:nvPr/>
        </p:nvSpPr>
        <p:spPr>
          <a:xfrm>
            <a:off x="6982275" y="2417454"/>
            <a:ext cx="213900" cy="21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8"/>
          <p:cNvSpPr txBox="1"/>
          <p:nvPr/>
        </p:nvSpPr>
        <p:spPr>
          <a:xfrm>
            <a:off x="6956196" y="2403306"/>
            <a:ext cx="2139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1" name="Google Shape;651;p58"/>
          <p:cNvSpPr/>
          <p:nvPr/>
        </p:nvSpPr>
        <p:spPr>
          <a:xfrm>
            <a:off x="7885325" y="2561199"/>
            <a:ext cx="898200" cy="442500"/>
          </a:xfrm>
          <a:prstGeom prst="flowChartAlternateProcess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Sprint Retrospective</a:t>
            </a:r>
            <a:endParaRPr b="1" sz="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2" name="Google Shape;652;p58"/>
          <p:cNvSpPr txBox="1"/>
          <p:nvPr/>
        </p:nvSpPr>
        <p:spPr>
          <a:xfrm>
            <a:off x="7699852" y="2962155"/>
            <a:ext cx="12690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went well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didn’t!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What can we improve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653" name="Google Shape;653;p58"/>
          <p:cNvSpPr/>
          <p:nvPr/>
        </p:nvSpPr>
        <p:spPr>
          <a:xfrm>
            <a:off x="8221236" y="2417454"/>
            <a:ext cx="213900" cy="21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8"/>
          <p:cNvSpPr txBox="1"/>
          <p:nvPr/>
        </p:nvSpPr>
        <p:spPr>
          <a:xfrm>
            <a:off x="8195157" y="2403306"/>
            <a:ext cx="2139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5" name="Google Shape;655;p58"/>
          <p:cNvSpPr/>
          <p:nvPr/>
        </p:nvSpPr>
        <p:spPr>
          <a:xfrm>
            <a:off x="6519071" y="3734726"/>
            <a:ext cx="1140300" cy="655800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</a:rPr>
              <a:t>Shippable Product Increment</a:t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656" name="Google Shape;656;p58"/>
          <p:cNvSpPr/>
          <p:nvPr/>
        </p:nvSpPr>
        <p:spPr>
          <a:xfrm>
            <a:off x="2379400" y="2670504"/>
            <a:ext cx="898200" cy="442500"/>
          </a:xfrm>
          <a:prstGeom prst="flowChartAlternateProcess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Sprint Planning</a:t>
            </a:r>
            <a:endParaRPr b="1" sz="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7" name="Google Shape;657;p58"/>
          <p:cNvSpPr txBox="1"/>
          <p:nvPr/>
        </p:nvSpPr>
        <p:spPr>
          <a:xfrm>
            <a:off x="2219275" y="3094545"/>
            <a:ext cx="1179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Review the backlog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Estimate tasks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Agree forecast</a:t>
            </a:r>
            <a:endParaRPr b="1" sz="8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lt2"/>
                </a:solidFill>
              </a:rPr>
              <a:t>Agree goals</a:t>
            </a:r>
            <a:endParaRPr b="1" sz="800">
              <a:solidFill>
                <a:schemeClr val="lt2"/>
              </a:solidFill>
            </a:endParaRPr>
          </a:p>
        </p:txBody>
      </p:sp>
      <p:sp>
        <p:nvSpPr>
          <p:cNvPr id="658" name="Google Shape;658;p58"/>
          <p:cNvSpPr/>
          <p:nvPr/>
        </p:nvSpPr>
        <p:spPr>
          <a:xfrm>
            <a:off x="2715308" y="2522189"/>
            <a:ext cx="213900" cy="21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8"/>
          <p:cNvSpPr txBox="1"/>
          <p:nvPr/>
        </p:nvSpPr>
        <p:spPr>
          <a:xfrm>
            <a:off x="2715308" y="2508053"/>
            <a:ext cx="1878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0" name="Google Shape;660;p58"/>
          <p:cNvSpPr/>
          <p:nvPr/>
        </p:nvSpPr>
        <p:spPr>
          <a:xfrm>
            <a:off x="2373150" y="4197305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Sprint </a:t>
            </a:r>
            <a:r>
              <a:rPr b="1" lang="en-GB" sz="600">
                <a:solidFill>
                  <a:srgbClr val="FFFFFF"/>
                </a:solidFill>
              </a:rPr>
              <a:t>Backlog</a:t>
            </a:r>
            <a:endParaRPr b="1" sz="600">
              <a:solidFill>
                <a:srgbClr val="FFFFFF"/>
              </a:solidFill>
            </a:endParaRPr>
          </a:p>
        </p:txBody>
      </p:sp>
      <p:pic>
        <p:nvPicPr>
          <p:cNvPr id="661" name="Google Shape;66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47957" y="1828042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8"/>
          <p:cNvSpPr txBox="1"/>
          <p:nvPr/>
        </p:nvSpPr>
        <p:spPr>
          <a:xfrm>
            <a:off x="2379389" y="2211871"/>
            <a:ext cx="919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Development Team</a:t>
            </a:r>
            <a:endParaRPr sz="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63" name="Google Shape;66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04038" y="1817898"/>
            <a:ext cx="226457" cy="3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25997" y="1828042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8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Ways of working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SemiBold"/>
              <a:buNone/>
            </a:pPr>
            <a:r>
              <a:t/>
            </a:r>
            <a:endParaRPr sz="24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6" name="Google Shape;666;p58"/>
          <p:cNvSpPr txBox="1"/>
          <p:nvPr/>
        </p:nvSpPr>
        <p:spPr>
          <a:xfrm>
            <a:off x="328569" y="735825"/>
            <a:ext cx="397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Agile delivery cycle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7" name="Google Shape;667;p5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8" name="Google Shape;668;p58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sp>
        <p:nvSpPr>
          <p:cNvPr id="669" name="Google Shape;669;p58"/>
          <p:cNvSpPr/>
          <p:nvPr/>
        </p:nvSpPr>
        <p:spPr>
          <a:xfrm>
            <a:off x="2373150" y="3854755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Sprint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70" name="Google Shape;670;p58"/>
          <p:cNvSpPr/>
          <p:nvPr/>
        </p:nvSpPr>
        <p:spPr>
          <a:xfrm>
            <a:off x="2373150" y="4026018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Sprint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71" name="Google Shape;671;p58"/>
          <p:cNvSpPr/>
          <p:nvPr/>
        </p:nvSpPr>
        <p:spPr>
          <a:xfrm>
            <a:off x="828000" y="3956202"/>
            <a:ext cx="898200" cy="3768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Product</a:t>
            </a:r>
            <a:r>
              <a:rPr b="1" lang="en-GB" sz="600">
                <a:solidFill>
                  <a:srgbClr val="FFFFFF"/>
                </a:solidFill>
              </a:rPr>
              <a:t>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72" name="Google Shape;672;p58"/>
          <p:cNvSpPr/>
          <p:nvPr/>
        </p:nvSpPr>
        <p:spPr>
          <a:xfrm>
            <a:off x="828000" y="3528801"/>
            <a:ext cx="898200" cy="3768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73" name="Google Shape;673;p58"/>
          <p:cNvSpPr/>
          <p:nvPr/>
        </p:nvSpPr>
        <p:spPr>
          <a:xfrm>
            <a:off x="828000" y="3284627"/>
            <a:ext cx="898200" cy="2007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74" name="Google Shape;674;p58"/>
          <p:cNvSpPr/>
          <p:nvPr/>
        </p:nvSpPr>
        <p:spPr>
          <a:xfrm>
            <a:off x="828000" y="3042775"/>
            <a:ext cx="898200" cy="2007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75" name="Google Shape;675;p58"/>
          <p:cNvSpPr/>
          <p:nvPr/>
        </p:nvSpPr>
        <p:spPr>
          <a:xfrm>
            <a:off x="828000" y="2853105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76" name="Google Shape;676;p58"/>
          <p:cNvSpPr/>
          <p:nvPr/>
        </p:nvSpPr>
        <p:spPr>
          <a:xfrm>
            <a:off x="828000" y="2678430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677" name="Google Shape;677;p58"/>
          <p:cNvSpPr/>
          <p:nvPr/>
        </p:nvSpPr>
        <p:spPr>
          <a:xfrm>
            <a:off x="828000" y="2483318"/>
            <a:ext cx="898200" cy="13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chemeClr val="dk1"/>
                </a:solidFill>
              </a:rPr>
              <a:t>Product Backlog</a:t>
            </a:r>
            <a:endParaRPr b="1" sz="600">
              <a:solidFill>
                <a:srgbClr val="FFFFFF"/>
              </a:solidFill>
            </a:endParaRPr>
          </a:p>
        </p:txBody>
      </p:sp>
      <p:pic>
        <p:nvPicPr>
          <p:cNvPr id="678" name="Google Shape;67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869" y="1796517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8"/>
          <p:cNvSpPr txBox="1"/>
          <p:nvPr/>
        </p:nvSpPr>
        <p:spPr>
          <a:xfrm>
            <a:off x="817189" y="2169433"/>
            <a:ext cx="919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Product </a:t>
            </a:r>
            <a:b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7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Owner</a:t>
            </a:r>
            <a:endParaRPr sz="7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0" name="Google Shape;680;p58"/>
          <p:cNvSpPr txBox="1"/>
          <p:nvPr/>
        </p:nvSpPr>
        <p:spPr>
          <a:xfrm rot="5400000">
            <a:off x="1392225" y="3311825"/>
            <a:ext cx="1310100" cy="21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Definition of Ready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681" name="Google Shape;681;p58"/>
          <p:cNvSpPr/>
          <p:nvPr/>
        </p:nvSpPr>
        <p:spPr>
          <a:xfrm>
            <a:off x="5690400" y="1008629"/>
            <a:ext cx="898200" cy="442500"/>
          </a:xfrm>
          <a:prstGeom prst="flowChartAlternateProcess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Daily Scrum Meeting</a:t>
            </a:r>
            <a:endParaRPr b="1" sz="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2" name="Google Shape;682;p58"/>
          <p:cNvSpPr/>
          <p:nvPr/>
        </p:nvSpPr>
        <p:spPr>
          <a:xfrm>
            <a:off x="6026308" y="860314"/>
            <a:ext cx="213900" cy="213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8"/>
          <p:cNvSpPr txBox="1"/>
          <p:nvPr/>
        </p:nvSpPr>
        <p:spPr>
          <a:xfrm>
            <a:off x="6000700" y="846225"/>
            <a:ext cx="226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1"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84" name="Google Shape;68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944" y="1386467"/>
            <a:ext cx="226457" cy="3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944" y="2166492"/>
            <a:ext cx="226457" cy="33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944" y="1764030"/>
            <a:ext cx="226457" cy="33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8"/>
          <p:cNvSpPr txBox="1"/>
          <p:nvPr/>
        </p:nvSpPr>
        <p:spPr>
          <a:xfrm rot="-5400000">
            <a:off x="-444175" y="1831550"/>
            <a:ext cx="12630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Stakeholders</a:t>
            </a:r>
            <a:endParaRPr sz="9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re/Flex Model">
  <p:cSld name="CUSTOM_7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9"/>
          <p:cNvSpPr/>
          <p:nvPr/>
        </p:nvSpPr>
        <p:spPr>
          <a:xfrm>
            <a:off x="796350" y="3511000"/>
            <a:ext cx="7551300" cy="47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9"/>
          <p:cNvSpPr/>
          <p:nvPr/>
        </p:nvSpPr>
        <p:spPr>
          <a:xfrm>
            <a:off x="4496325" y="3190300"/>
            <a:ext cx="1172700" cy="1119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35033" y="145311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6577" y="145309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9382" y="384306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4294" y="3843058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50085" y="3843058"/>
            <a:ext cx="246693" cy="370047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9"/>
          <p:cNvSpPr/>
          <p:nvPr/>
        </p:nvSpPr>
        <p:spPr>
          <a:xfrm>
            <a:off x="5064536" y="3387750"/>
            <a:ext cx="339600" cy="235200"/>
          </a:xfrm>
          <a:prstGeom prst="roundRect">
            <a:avLst>
              <a:gd fmla="val 0" name="adj"/>
            </a:avLst>
          </a:prstGeom>
          <a:noFill/>
          <a:ln cap="flat" cmpd="sng" w="28575">
            <a:solidFill>
              <a:srgbClr val="FF32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7" name="Google Shape;697;p59"/>
          <p:cNvGrpSpPr/>
          <p:nvPr/>
        </p:nvGrpSpPr>
        <p:grpSpPr>
          <a:xfrm>
            <a:off x="4978399" y="3494493"/>
            <a:ext cx="167700" cy="129375"/>
            <a:chOff x="495418" y="3480263"/>
            <a:chExt cx="167700" cy="129375"/>
          </a:xfrm>
        </p:grpSpPr>
        <p:cxnSp>
          <p:nvCxnSpPr>
            <p:cNvPr id="698" name="Google Shape;698;p59"/>
            <p:cNvCxnSpPr/>
            <p:nvPr/>
          </p:nvCxnSpPr>
          <p:spPr>
            <a:xfrm flipH="1" rot="10800000">
              <a:off x="495418" y="3508838"/>
              <a:ext cx="167700" cy="100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9" name="Google Shape;699;p59"/>
            <p:cNvCxnSpPr/>
            <p:nvPr/>
          </p:nvCxnSpPr>
          <p:spPr>
            <a:xfrm flipH="1" rot="10800000">
              <a:off x="495418" y="3480263"/>
              <a:ext cx="167700" cy="100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0" name="Google Shape;700;p59"/>
            <p:cNvCxnSpPr/>
            <p:nvPr/>
          </p:nvCxnSpPr>
          <p:spPr>
            <a:xfrm flipH="1" rot="10800000">
              <a:off x="495418" y="3494550"/>
              <a:ext cx="167700" cy="100800"/>
            </a:xfrm>
            <a:prstGeom prst="straightConnector1">
              <a:avLst/>
            </a:prstGeom>
            <a:noFill/>
            <a:ln cap="flat" cmpd="sng" w="19050">
              <a:solidFill>
                <a:srgbClr val="FF323C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701" name="Google Shape;70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2035" y="3378759"/>
            <a:ext cx="240558" cy="36084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9"/>
          <p:cNvSpPr txBox="1"/>
          <p:nvPr/>
        </p:nvSpPr>
        <p:spPr>
          <a:xfrm>
            <a:off x="4575975" y="2745700"/>
            <a:ext cx="1013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Teach</a:t>
            </a:r>
            <a:endParaRPr i="0" sz="1200" u="none" cap="none" strike="noStrike">
              <a:solidFill>
                <a:srgbClr val="000000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03" name="Google Shape;703;p59"/>
          <p:cNvSpPr/>
          <p:nvPr/>
        </p:nvSpPr>
        <p:spPr>
          <a:xfrm>
            <a:off x="3165200" y="3167988"/>
            <a:ext cx="1172700" cy="1119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59"/>
          <p:cNvSpPr txBox="1"/>
          <p:nvPr/>
        </p:nvSpPr>
        <p:spPr>
          <a:xfrm>
            <a:off x="3244850" y="2723388"/>
            <a:ext cx="1013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rgbClr val="32323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Build</a:t>
            </a:r>
            <a:endParaRPr i="0" sz="1200" u="none" cap="none" strike="noStrike">
              <a:solidFill>
                <a:srgbClr val="32323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05" name="Google Shape;705;p59"/>
          <p:cNvSpPr/>
          <p:nvPr/>
        </p:nvSpPr>
        <p:spPr>
          <a:xfrm>
            <a:off x="1834075" y="3167988"/>
            <a:ext cx="1172700" cy="1119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8245" y="3542623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2048" y="3547234"/>
            <a:ext cx="240558" cy="36084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9"/>
          <p:cNvSpPr txBox="1"/>
          <p:nvPr/>
        </p:nvSpPr>
        <p:spPr>
          <a:xfrm>
            <a:off x="1913725" y="2723388"/>
            <a:ext cx="1013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rgbClr val="32323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Guide</a:t>
            </a:r>
            <a:endParaRPr i="0" sz="1200" u="none" cap="none" strike="noStrike">
              <a:solidFill>
                <a:srgbClr val="32323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09" name="Google Shape;70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810" y="3803059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1273" y="3803059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735" y="3803059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810" y="3324934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1273" y="3324934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735" y="3324934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5033" y="187201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6577" y="187199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5805" y="187200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4258" y="145311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5802" y="1453091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4255" y="1872001"/>
            <a:ext cx="246693" cy="370047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9"/>
          <p:cNvSpPr txBox="1"/>
          <p:nvPr/>
        </p:nvSpPr>
        <p:spPr>
          <a:xfrm>
            <a:off x="969325" y="2259763"/>
            <a:ext cx="1448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GB" sz="1000" u="none" cap="none" strike="noStrike">
                <a:solidFill>
                  <a:srgbClr val="32323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 House Professionals</a:t>
            </a:r>
            <a:endParaRPr i="0" sz="1000" u="none" cap="none" strike="noStrike">
              <a:solidFill>
                <a:srgbClr val="32323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22" name="Google Shape;72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71883" y="1508923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93427" y="1508904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4180" y="1508914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93427" y="1927804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8055" y="1927814"/>
            <a:ext cx="246693" cy="37004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9"/>
          <p:cNvSpPr txBox="1"/>
          <p:nvPr/>
        </p:nvSpPr>
        <p:spPr>
          <a:xfrm>
            <a:off x="4927950" y="2274500"/>
            <a:ext cx="1448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GB" sz="1000" u="none" cap="none" strike="noStrike">
                <a:solidFill>
                  <a:srgbClr val="32323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Optimal Delivery Team</a:t>
            </a:r>
            <a:endParaRPr i="0" sz="1000" u="none" cap="none" strike="noStrike">
              <a:solidFill>
                <a:srgbClr val="32323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28" name="Google Shape;72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723" y="1518121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5723" y="1932421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1885" y="1932421"/>
            <a:ext cx="240558" cy="360841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9"/>
          <p:cNvSpPr/>
          <p:nvPr/>
        </p:nvSpPr>
        <p:spPr>
          <a:xfrm>
            <a:off x="6173450" y="3168000"/>
            <a:ext cx="1980000" cy="1119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9"/>
          <p:cNvSpPr txBox="1"/>
          <p:nvPr/>
        </p:nvSpPr>
        <p:spPr>
          <a:xfrm>
            <a:off x="5947988" y="2723400"/>
            <a:ext cx="2329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GB" sz="1200" u="none" cap="none" strike="noStrike">
                <a:solidFill>
                  <a:srgbClr val="32323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Supporting Crew</a:t>
            </a:r>
            <a:endParaRPr i="0" sz="1200" u="none" cap="none" strike="noStrike">
              <a:solidFill>
                <a:srgbClr val="32323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33" name="Google Shape;73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7652" y="3336729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948" y="3341346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6110" y="3341346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7652" y="3805629"/>
            <a:ext cx="246693" cy="37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948" y="3810246"/>
            <a:ext cx="240558" cy="360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6110" y="3810246"/>
            <a:ext cx="240558" cy="36084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9"/>
          <p:cNvSpPr txBox="1"/>
          <p:nvPr/>
        </p:nvSpPr>
        <p:spPr>
          <a:xfrm>
            <a:off x="7178025" y="3320400"/>
            <a:ext cx="10383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i="0" lang="en-GB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Stakeholders, </a:t>
            </a:r>
            <a:r>
              <a:rPr lang="en-GB" sz="70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i="0" lang="en-GB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olutio</a:t>
            </a:r>
            <a:r>
              <a:rPr lang="en-GB" sz="700">
                <a:latin typeface="Poppins"/>
                <a:ea typeface="Poppins"/>
                <a:cs typeface="Poppins"/>
                <a:sym typeface="Poppins"/>
              </a:rPr>
              <a:t>n A</a:t>
            </a:r>
            <a:r>
              <a:rPr i="0" lang="en-GB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rchitects, DBAs</a:t>
            </a:r>
            <a:r>
              <a:rPr lang="en-GB" sz="700"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i="0" lang="en-GB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PO/PMO, Project Managers, DevOps, Security</a:t>
            </a:r>
            <a:endParaRPr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0" name="Google Shape;740;p59"/>
          <p:cNvSpPr/>
          <p:nvPr/>
        </p:nvSpPr>
        <p:spPr>
          <a:xfrm>
            <a:off x="2602700" y="1401425"/>
            <a:ext cx="2266500" cy="47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9"/>
          <p:cNvSpPr/>
          <p:nvPr/>
        </p:nvSpPr>
        <p:spPr>
          <a:xfrm>
            <a:off x="3631274" y="1927825"/>
            <a:ext cx="1245000" cy="91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D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9"/>
          <p:cNvSpPr/>
          <p:nvPr/>
        </p:nvSpPr>
        <p:spPr>
          <a:xfrm rot="-5400000">
            <a:off x="6317950" y="1736750"/>
            <a:ext cx="1236900" cy="917700"/>
          </a:xfrm>
          <a:prstGeom prst="leftUpArrow">
            <a:avLst/>
          </a:prstGeom>
          <a:solidFill>
            <a:srgbClr val="FFD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9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-GB" sz="24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CORE / FLEX </a:t>
            </a: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44" name="Google Shape;744;p59"/>
          <p:cNvSpPr txBox="1"/>
          <p:nvPr/>
        </p:nvSpPr>
        <p:spPr>
          <a:xfrm>
            <a:off x="328569" y="735825"/>
            <a:ext cx="397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Augmenting your capabilities with ours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5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6" name="Google Shape;746;p59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747" name="Google Shape;747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0540" y="3624602"/>
            <a:ext cx="618752" cy="2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pproach">
  <p:cSld name="CUSTOM_11">
    <p:bg>
      <p:bgPr>
        <a:solidFill>
          <a:schemeClr val="accent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0"/>
          <p:cNvSpPr/>
          <p:nvPr/>
        </p:nvSpPr>
        <p:spPr>
          <a:xfrm>
            <a:off x="-700" y="0"/>
            <a:ext cx="9153900" cy="43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0"/>
          <p:cNvSpPr/>
          <p:nvPr/>
        </p:nvSpPr>
        <p:spPr>
          <a:xfrm>
            <a:off x="1361751" y="2393410"/>
            <a:ext cx="698100" cy="698100"/>
          </a:xfrm>
          <a:custGeom>
            <a:rect b="b" l="l" r="r" t="t"/>
            <a:pathLst>
              <a:path extrusionOk="0" h="120000" w="120000">
                <a:moveTo>
                  <a:pt x="59902" y="120000"/>
                </a:moveTo>
                <a:cubicBezTo>
                  <a:pt x="92985" y="120000"/>
                  <a:pt x="120000" y="92985"/>
                  <a:pt x="120000" y="60097"/>
                </a:cubicBezTo>
                <a:cubicBezTo>
                  <a:pt x="120000" y="27014"/>
                  <a:pt x="92985" y="0"/>
                  <a:pt x="59902" y="0"/>
                </a:cubicBezTo>
                <a:cubicBezTo>
                  <a:pt x="26818" y="0"/>
                  <a:pt x="0" y="27014"/>
                  <a:pt x="0" y="60097"/>
                </a:cubicBezTo>
                <a:cubicBezTo>
                  <a:pt x="0" y="92985"/>
                  <a:pt x="26818" y="120000"/>
                  <a:pt x="59902" y="1200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Lato Light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1" name="Google Shape;751;p60"/>
          <p:cNvSpPr/>
          <p:nvPr/>
        </p:nvSpPr>
        <p:spPr>
          <a:xfrm>
            <a:off x="3262008" y="2393410"/>
            <a:ext cx="698100" cy="698100"/>
          </a:xfrm>
          <a:custGeom>
            <a:rect b="b" l="l" r="r" t="t"/>
            <a:pathLst>
              <a:path extrusionOk="0" h="120000" w="120000">
                <a:moveTo>
                  <a:pt x="59902" y="120000"/>
                </a:moveTo>
                <a:cubicBezTo>
                  <a:pt x="92985" y="120000"/>
                  <a:pt x="120000" y="92985"/>
                  <a:pt x="120000" y="60097"/>
                </a:cubicBezTo>
                <a:cubicBezTo>
                  <a:pt x="120000" y="27014"/>
                  <a:pt x="92985" y="0"/>
                  <a:pt x="59902" y="0"/>
                </a:cubicBezTo>
                <a:cubicBezTo>
                  <a:pt x="26818" y="0"/>
                  <a:pt x="0" y="27014"/>
                  <a:pt x="0" y="60097"/>
                </a:cubicBezTo>
                <a:cubicBezTo>
                  <a:pt x="0" y="92985"/>
                  <a:pt x="26818" y="120000"/>
                  <a:pt x="59902" y="1200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Lato Light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2" name="Google Shape;752;p60"/>
          <p:cNvSpPr/>
          <p:nvPr/>
        </p:nvSpPr>
        <p:spPr>
          <a:xfrm>
            <a:off x="5162261" y="2393410"/>
            <a:ext cx="698100" cy="698100"/>
          </a:xfrm>
          <a:custGeom>
            <a:rect b="b" l="l" r="r" t="t"/>
            <a:pathLst>
              <a:path extrusionOk="0" h="120000" w="120000">
                <a:moveTo>
                  <a:pt x="59902" y="120000"/>
                </a:moveTo>
                <a:cubicBezTo>
                  <a:pt x="92985" y="120000"/>
                  <a:pt x="120000" y="92985"/>
                  <a:pt x="120000" y="60097"/>
                </a:cubicBezTo>
                <a:cubicBezTo>
                  <a:pt x="120000" y="27014"/>
                  <a:pt x="92985" y="0"/>
                  <a:pt x="59902" y="0"/>
                </a:cubicBezTo>
                <a:cubicBezTo>
                  <a:pt x="26818" y="0"/>
                  <a:pt x="0" y="27014"/>
                  <a:pt x="0" y="60097"/>
                </a:cubicBezTo>
                <a:cubicBezTo>
                  <a:pt x="0" y="92985"/>
                  <a:pt x="26818" y="120000"/>
                  <a:pt x="59902" y="12000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Lato Light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3" name="Google Shape;753;p60"/>
          <p:cNvSpPr/>
          <p:nvPr/>
        </p:nvSpPr>
        <p:spPr>
          <a:xfrm>
            <a:off x="7062522" y="2393410"/>
            <a:ext cx="698100" cy="698100"/>
          </a:xfrm>
          <a:custGeom>
            <a:rect b="b" l="l" r="r" t="t"/>
            <a:pathLst>
              <a:path extrusionOk="0" h="120000" w="120000">
                <a:moveTo>
                  <a:pt x="60097" y="120000"/>
                </a:moveTo>
                <a:cubicBezTo>
                  <a:pt x="92985" y="120000"/>
                  <a:pt x="120000" y="92985"/>
                  <a:pt x="120000" y="60097"/>
                </a:cubicBezTo>
                <a:cubicBezTo>
                  <a:pt x="120000" y="27014"/>
                  <a:pt x="92985" y="0"/>
                  <a:pt x="60097" y="0"/>
                </a:cubicBezTo>
                <a:cubicBezTo>
                  <a:pt x="26818" y="0"/>
                  <a:pt x="0" y="27014"/>
                  <a:pt x="0" y="60097"/>
                </a:cubicBezTo>
                <a:cubicBezTo>
                  <a:pt x="0" y="92985"/>
                  <a:pt x="26818" y="120000"/>
                  <a:pt x="60097" y="1200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Lato Light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754" name="Google Shape;754;p60"/>
          <p:cNvGrpSpPr/>
          <p:nvPr/>
        </p:nvGrpSpPr>
        <p:grpSpPr>
          <a:xfrm>
            <a:off x="1313685" y="2090973"/>
            <a:ext cx="6494205" cy="1302509"/>
            <a:chOff x="5133894" y="5403133"/>
            <a:chExt cx="14266706" cy="2861400"/>
          </a:xfrm>
        </p:grpSpPr>
        <p:sp>
          <p:nvSpPr>
            <p:cNvPr id="755" name="Google Shape;755;p60"/>
            <p:cNvSpPr/>
            <p:nvPr/>
          </p:nvSpPr>
          <p:spPr>
            <a:xfrm>
              <a:off x="5133894" y="5403133"/>
              <a:ext cx="1741500" cy="2861400"/>
            </a:xfrm>
            <a:custGeom>
              <a:rect b="b" l="l" r="r" t="t"/>
              <a:pathLst>
                <a:path extrusionOk="0" h="120000" w="120000">
                  <a:moveTo>
                    <a:pt x="0" y="42624"/>
                  </a:moveTo>
                  <a:cubicBezTo>
                    <a:pt x="10344" y="29186"/>
                    <a:pt x="32586" y="19947"/>
                    <a:pt x="58275" y="19527"/>
                  </a:cubicBezTo>
                  <a:lnTo>
                    <a:pt x="58275" y="0"/>
                  </a:lnTo>
                  <a:lnTo>
                    <a:pt x="61724" y="0"/>
                  </a:lnTo>
                  <a:lnTo>
                    <a:pt x="61724" y="19527"/>
                  </a:lnTo>
                  <a:cubicBezTo>
                    <a:pt x="87586" y="19947"/>
                    <a:pt x="109655" y="29186"/>
                    <a:pt x="120000" y="42624"/>
                  </a:cubicBezTo>
                  <a:lnTo>
                    <a:pt x="116724" y="42624"/>
                  </a:lnTo>
                  <a:cubicBezTo>
                    <a:pt x="106206" y="30026"/>
                    <a:pt x="84827" y="21312"/>
                    <a:pt x="60000" y="21312"/>
                  </a:cubicBezTo>
                  <a:cubicBezTo>
                    <a:pt x="35344" y="21312"/>
                    <a:pt x="13793" y="30026"/>
                    <a:pt x="3448" y="42624"/>
                  </a:cubicBezTo>
                  <a:close/>
                  <a:moveTo>
                    <a:pt x="61724" y="100472"/>
                  </a:moveTo>
                  <a:lnTo>
                    <a:pt x="61724" y="120000"/>
                  </a:lnTo>
                  <a:lnTo>
                    <a:pt x="58275" y="120000"/>
                  </a:lnTo>
                  <a:lnTo>
                    <a:pt x="58275" y="100472"/>
                  </a:lnTo>
                  <a:cubicBezTo>
                    <a:pt x="32586" y="100157"/>
                    <a:pt x="10344" y="90708"/>
                    <a:pt x="0" y="77375"/>
                  </a:cubicBezTo>
                  <a:lnTo>
                    <a:pt x="3448" y="77375"/>
                  </a:lnTo>
                  <a:cubicBezTo>
                    <a:pt x="13793" y="89973"/>
                    <a:pt x="35344" y="98687"/>
                    <a:pt x="60000" y="98687"/>
                  </a:cubicBezTo>
                  <a:cubicBezTo>
                    <a:pt x="84827" y="98687"/>
                    <a:pt x="106206" y="89973"/>
                    <a:pt x="116724" y="77375"/>
                  </a:cubicBezTo>
                  <a:lnTo>
                    <a:pt x="120000" y="77375"/>
                  </a:lnTo>
                  <a:cubicBezTo>
                    <a:pt x="109655" y="90708"/>
                    <a:pt x="87586" y="100157"/>
                    <a:pt x="61724" y="10047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56" name="Google Shape;756;p60"/>
            <p:cNvSpPr/>
            <p:nvPr/>
          </p:nvSpPr>
          <p:spPr>
            <a:xfrm>
              <a:off x="9308164" y="5403133"/>
              <a:ext cx="1743900" cy="2861400"/>
            </a:xfrm>
            <a:custGeom>
              <a:rect b="b" l="l" r="r" t="t"/>
              <a:pathLst>
                <a:path extrusionOk="0" h="120000" w="120000">
                  <a:moveTo>
                    <a:pt x="0" y="42624"/>
                  </a:moveTo>
                  <a:cubicBezTo>
                    <a:pt x="10502" y="29186"/>
                    <a:pt x="32539" y="19947"/>
                    <a:pt x="58192" y="19527"/>
                  </a:cubicBezTo>
                  <a:lnTo>
                    <a:pt x="58192" y="0"/>
                  </a:lnTo>
                  <a:lnTo>
                    <a:pt x="61635" y="0"/>
                  </a:lnTo>
                  <a:lnTo>
                    <a:pt x="61635" y="19527"/>
                  </a:lnTo>
                  <a:cubicBezTo>
                    <a:pt x="87460" y="19947"/>
                    <a:pt x="109497" y="29186"/>
                    <a:pt x="120000" y="42624"/>
                  </a:cubicBezTo>
                  <a:lnTo>
                    <a:pt x="116556" y="42624"/>
                  </a:lnTo>
                  <a:cubicBezTo>
                    <a:pt x="106054" y="30026"/>
                    <a:pt x="84705" y="21312"/>
                    <a:pt x="59913" y="21312"/>
                  </a:cubicBezTo>
                  <a:cubicBezTo>
                    <a:pt x="35294" y="21312"/>
                    <a:pt x="13773" y="30026"/>
                    <a:pt x="3443" y="42624"/>
                  </a:cubicBezTo>
                  <a:close/>
                  <a:moveTo>
                    <a:pt x="61635" y="100472"/>
                  </a:moveTo>
                  <a:lnTo>
                    <a:pt x="61635" y="120000"/>
                  </a:lnTo>
                  <a:lnTo>
                    <a:pt x="58192" y="120000"/>
                  </a:lnTo>
                  <a:lnTo>
                    <a:pt x="58192" y="100472"/>
                  </a:lnTo>
                  <a:cubicBezTo>
                    <a:pt x="32539" y="100157"/>
                    <a:pt x="10502" y="90708"/>
                    <a:pt x="0" y="77375"/>
                  </a:cubicBezTo>
                  <a:lnTo>
                    <a:pt x="3443" y="77375"/>
                  </a:lnTo>
                  <a:cubicBezTo>
                    <a:pt x="13773" y="89973"/>
                    <a:pt x="35294" y="98687"/>
                    <a:pt x="59913" y="98687"/>
                  </a:cubicBezTo>
                  <a:cubicBezTo>
                    <a:pt x="84705" y="98687"/>
                    <a:pt x="106054" y="89973"/>
                    <a:pt x="116556" y="77375"/>
                  </a:cubicBezTo>
                  <a:lnTo>
                    <a:pt x="120000" y="77375"/>
                  </a:lnTo>
                  <a:cubicBezTo>
                    <a:pt x="109497" y="90708"/>
                    <a:pt x="87460" y="100157"/>
                    <a:pt x="61635" y="10047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57" name="Google Shape;757;p60"/>
            <p:cNvSpPr/>
            <p:nvPr/>
          </p:nvSpPr>
          <p:spPr>
            <a:xfrm>
              <a:off x="13482431" y="5403133"/>
              <a:ext cx="1743900" cy="2861400"/>
            </a:xfrm>
            <a:custGeom>
              <a:rect b="b" l="l" r="r" t="t"/>
              <a:pathLst>
                <a:path extrusionOk="0" h="120000" w="120000">
                  <a:moveTo>
                    <a:pt x="120000" y="77375"/>
                  </a:moveTo>
                  <a:cubicBezTo>
                    <a:pt x="109497" y="90708"/>
                    <a:pt x="87460" y="100157"/>
                    <a:pt x="61807" y="100472"/>
                  </a:cubicBezTo>
                  <a:lnTo>
                    <a:pt x="61807" y="120000"/>
                  </a:lnTo>
                  <a:lnTo>
                    <a:pt x="58192" y="120000"/>
                  </a:lnTo>
                  <a:lnTo>
                    <a:pt x="58192" y="100472"/>
                  </a:lnTo>
                  <a:cubicBezTo>
                    <a:pt x="32539" y="100157"/>
                    <a:pt x="10329" y="90708"/>
                    <a:pt x="0" y="77375"/>
                  </a:cubicBezTo>
                  <a:lnTo>
                    <a:pt x="3443" y="77375"/>
                  </a:lnTo>
                  <a:cubicBezTo>
                    <a:pt x="13945" y="89973"/>
                    <a:pt x="35294" y="98687"/>
                    <a:pt x="59913" y="98687"/>
                  </a:cubicBezTo>
                  <a:cubicBezTo>
                    <a:pt x="84705" y="98687"/>
                    <a:pt x="106054" y="89973"/>
                    <a:pt x="116556" y="77375"/>
                  </a:cubicBezTo>
                  <a:close/>
                  <a:moveTo>
                    <a:pt x="61807" y="19527"/>
                  </a:moveTo>
                  <a:cubicBezTo>
                    <a:pt x="87460" y="19947"/>
                    <a:pt x="109497" y="29186"/>
                    <a:pt x="120000" y="42624"/>
                  </a:cubicBezTo>
                  <a:lnTo>
                    <a:pt x="116556" y="42624"/>
                  </a:lnTo>
                  <a:cubicBezTo>
                    <a:pt x="106054" y="30026"/>
                    <a:pt x="84705" y="21312"/>
                    <a:pt x="59913" y="21312"/>
                  </a:cubicBezTo>
                  <a:cubicBezTo>
                    <a:pt x="35294" y="21312"/>
                    <a:pt x="13945" y="30026"/>
                    <a:pt x="3443" y="42624"/>
                  </a:cubicBezTo>
                  <a:lnTo>
                    <a:pt x="0" y="42624"/>
                  </a:lnTo>
                  <a:cubicBezTo>
                    <a:pt x="10329" y="29186"/>
                    <a:pt x="32539" y="19947"/>
                    <a:pt x="58192" y="19527"/>
                  </a:cubicBezTo>
                  <a:lnTo>
                    <a:pt x="58192" y="0"/>
                  </a:lnTo>
                  <a:lnTo>
                    <a:pt x="6180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58" name="Google Shape;758;p60"/>
            <p:cNvSpPr/>
            <p:nvPr/>
          </p:nvSpPr>
          <p:spPr>
            <a:xfrm>
              <a:off x="17656700" y="5403133"/>
              <a:ext cx="1743900" cy="2861400"/>
            </a:xfrm>
            <a:custGeom>
              <a:rect b="b" l="l" r="r" t="t"/>
              <a:pathLst>
                <a:path extrusionOk="0" h="120000" w="120000">
                  <a:moveTo>
                    <a:pt x="0" y="42624"/>
                  </a:moveTo>
                  <a:cubicBezTo>
                    <a:pt x="10502" y="29186"/>
                    <a:pt x="32539" y="19947"/>
                    <a:pt x="58192" y="19527"/>
                  </a:cubicBezTo>
                  <a:lnTo>
                    <a:pt x="58192" y="0"/>
                  </a:lnTo>
                  <a:lnTo>
                    <a:pt x="61807" y="0"/>
                  </a:lnTo>
                  <a:lnTo>
                    <a:pt x="61807" y="19527"/>
                  </a:lnTo>
                  <a:cubicBezTo>
                    <a:pt x="87460" y="19947"/>
                    <a:pt x="109497" y="29186"/>
                    <a:pt x="120000" y="42624"/>
                  </a:cubicBezTo>
                  <a:lnTo>
                    <a:pt x="116556" y="42624"/>
                  </a:lnTo>
                  <a:cubicBezTo>
                    <a:pt x="106054" y="30026"/>
                    <a:pt x="84705" y="21312"/>
                    <a:pt x="60086" y="21312"/>
                  </a:cubicBezTo>
                  <a:cubicBezTo>
                    <a:pt x="35294" y="21312"/>
                    <a:pt x="13945" y="30026"/>
                    <a:pt x="3443" y="42624"/>
                  </a:cubicBezTo>
                  <a:close/>
                  <a:moveTo>
                    <a:pt x="61807" y="100472"/>
                  </a:moveTo>
                  <a:lnTo>
                    <a:pt x="61807" y="120000"/>
                  </a:lnTo>
                  <a:lnTo>
                    <a:pt x="58192" y="120000"/>
                  </a:lnTo>
                  <a:lnTo>
                    <a:pt x="58192" y="100472"/>
                  </a:lnTo>
                  <a:cubicBezTo>
                    <a:pt x="32539" y="100157"/>
                    <a:pt x="10502" y="90708"/>
                    <a:pt x="0" y="77375"/>
                  </a:cubicBezTo>
                  <a:lnTo>
                    <a:pt x="3443" y="77375"/>
                  </a:lnTo>
                  <a:cubicBezTo>
                    <a:pt x="13945" y="89973"/>
                    <a:pt x="35294" y="98687"/>
                    <a:pt x="60086" y="98687"/>
                  </a:cubicBezTo>
                  <a:cubicBezTo>
                    <a:pt x="84705" y="98687"/>
                    <a:pt x="106054" y="89973"/>
                    <a:pt x="116556" y="77375"/>
                  </a:cubicBezTo>
                  <a:lnTo>
                    <a:pt x="120000" y="77375"/>
                  </a:lnTo>
                  <a:cubicBezTo>
                    <a:pt x="109497" y="90708"/>
                    <a:pt x="87460" y="100157"/>
                    <a:pt x="61807" y="100472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59" name="Google Shape;759;p60"/>
            <p:cNvSpPr/>
            <p:nvPr/>
          </p:nvSpPr>
          <p:spPr>
            <a:xfrm>
              <a:off x="7030600" y="6821282"/>
              <a:ext cx="2079600" cy="75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4512" y="0"/>
                  </a:lnTo>
                  <a:lnTo>
                    <a:pt x="120000" y="61935"/>
                  </a:lnTo>
                  <a:lnTo>
                    <a:pt x="114512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60" name="Google Shape;760;p60"/>
            <p:cNvSpPr/>
            <p:nvPr/>
          </p:nvSpPr>
          <p:spPr>
            <a:xfrm>
              <a:off x="11227417" y="6821282"/>
              <a:ext cx="2079600" cy="75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4368" y="0"/>
                  </a:lnTo>
                  <a:lnTo>
                    <a:pt x="120000" y="61935"/>
                  </a:lnTo>
                  <a:lnTo>
                    <a:pt x="114368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61" name="Google Shape;761;p60"/>
            <p:cNvSpPr/>
            <p:nvPr/>
          </p:nvSpPr>
          <p:spPr>
            <a:xfrm>
              <a:off x="15421738" y="6821282"/>
              <a:ext cx="2079600" cy="75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14512" y="0"/>
                  </a:lnTo>
                  <a:lnTo>
                    <a:pt x="120000" y="61935"/>
                  </a:lnTo>
                  <a:lnTo>
                    <a:pt x="114512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800"/>
                <a:buFont typeface="Lato Light"/>
                <a:buNone/>
              </a:pPr>
              <a:r>
                <a:t/>
              </a:r>
              <a:endParaRPr b="0" i="0" sz="1800" u="none" cap="none" strike="noStrik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762" name="Google Shape;762;p60"/>
          <p:cNvSpPr txBox="1"/>
          <p:nvPr/>
        </p:nvSpPr>
        <p:spPr>
          <a:xfrm>
            <a:off x="988686" y="3487913"/>
            <a:ext cx="1443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rPr lang="en-GB"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Identify needs and requirements </a:t>
            </a:r>
            <a:endParaRPr sz="12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3" name="Google Shape;763;p60"/>
          <p:cNvSpPr txBox="1"/>
          <p:nvPr/>
        </p:nvSpPr>
        <p:spPr>
          <a:xfrm>
            <a:off x="1164893" y="1722325"/>
            <a:ext cx="1075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5"/>
              <a:buFont typeface="Arial"/>
              <a:buNone/>
            </a:pPr>
            <a:r>
              <a:rPr b="1"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Activation</a:t>
            </a:r>
            <a:endParaRPr b="1"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4" name="Google Shape;764;p60"/>
          <p:cNvSpPr txBox="1"/>
          <p:nvPr/>
        </p:nvSpPr>
        <p:spPr>
          <a:xfrm>
            <a:off x="2988170" y="1722325"/>
            <a:ext cx="12273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5"/>
              <a:buFont typeface="Arial"/>
              <a:buNone/>
            </a:pPr>
            <a:r>
              <a:rPr b="1"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Discovery</a:t>
            </a:r>
            <a:endParaRPr b="1"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5" name="Google Shape;765;p60"/>
          <p:cNvSpPr txBox="1"/>
          <p:nvPr/>
        </p:nvSpPr>
        <p:spPr>
          <a:xfrm>
            <a:off x="4690611" y="1722325"/>
            <a:ext cx="1646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5"/>
              <a:buFont typeface="Arial"/>
              <a:buNone/>
            </a:pPr>
            <a:r>
              <a:rPr b="1"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Service </a:t>
            </a:r>
            <a:r>
              <a:rPr b="1"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Delivery</a:t>
            </a:r>
            <a:endParaRPr b="1"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6" name="Google Shape;766;p60"/>
          <p:cNvSpPr txBox="1"/>
          <p:nvPr/>
        </p:nvSpPr>
        <p:spPr>
          <a:xfrm>
            <a:off x="6873774" y="1722325"/>
            <a:ext cx="1075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25"/>
              <a:buFont typeface="Arial"/>
              <a:buNone/>
            </a:pPr>
            <a:r>
              <a:rPr b="1"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Management</a:t>
            </a:r>
            <a:endParaRPr b="1"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7" name="Google Shape;767;p60"/>
          <p:cNvSpPr txBox="1"/>
          <p:nvPr/>
        </p:nvSpPr>
        <p:spPr>
          <a:xfrm>
            <a:off x="2893091" y="3487913"/>
            <a:ext cx="1443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rPr lang="en-GB"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Defining the solution </a:t>
            </a:r>
            <a:endParaRPr sz="1200">
              <a:solidFill>
                <a:srgbClr val="7F7F7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8" name="Google Shape;768;p60"/>
          <p:cNvSpPr txBox="1"/>
          <p:nvPr/>
        </p:nvSpPr>
        <p:spPr>
          <a:xfrm>
            <a:off x="4807902" y="3487913"/>
            <a:ext cx="1443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rPr lang="en-GB"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Build and iterate the product</a:t>
            </a:r>
            <a:endParaRPr sz="12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t/>
            </a:r>
            <a:endParaRPr sz="1200">
              <a:solidFill>
                <a:srgbClr val="7F7F7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69" name="Google Shape;769;p60"/>
          <p:cNvSpPr txBox="1"/>
          <p:nvPr/>
        </p:nvSpPr>
        <p:spPr>
          <a:xfrm>
            <a:off x="6712308" y="3487913"/>
            <a:ext cx="1443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rPr lang="en-GB" sz="12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Support and maintain</a:t>
            </a:r>
            <a:endParaRPr sz="12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500"/>
              <a:buFont typeface="Montserrat Light"/>
              <a:buNone/>
            </a:pPr>
            <a:r>
              <a:t/>
            </a:r>
            <a:endParaRPr sz="1200">
              <a:solidFill>
                <a:srgbClr val="7F7F7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70" name="Google Shape;770;p60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Our approach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71" name="Google Shape;771;p60"/>
          <p:cNvSpPr txBox="1"/>
          <p:nvPr/>
        </p:nvSpPr>
        <p:spPr>
          <a:xfrm>
            <a:off x="328569" y="735825"/>
            <a:ext cx="39786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Poppins"/>
                <a:ea typeface="Poppins"/>
                <a:cs typeface="Poppins"/>
                <a:sym typeface="Poppins"/>
              </a:rPr>
              <a:t>Four phases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2" name="Google Shape;772;p6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3" name="Google Shape;773;p60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ans">
  <p:cSld name="CUSTOM_8_2_2">
    <p:bg>
      <p:bgPr>
        <a:solidFill>
          <a:schemeClr val="accent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1"/>
          <p:cNvSpPr/>
          <p:nvPr/>
        </p:nvSpPr>
        <p:spPr>
          <a:xfrm>
            <a:off x="-9900" y="0"/>
            <a:ext cx="9153900" cy="43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41524" y="2787190"/>
            <a:ext cx="1290549" cy="30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1520" y="1172732"/>
            <a:ext cx="1139865" cy="1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3249" y="3318469"/>
            <a:ext cx="487087" cy="57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1"/>
          <p:cNvPicPr preferRelativeResize="0"/>
          <p:nvPr/>
        </p:nvPicPr>
        <p:blipFill rotWithShape="1">
          <a:blip r:embed="rId5">
            <a:alphaModFix/>
          </a:blip>
          <a:srcRect b="14242" l="19738" r="21254" t="10160"/>
          <a:stretch/>
        </p:blipFill>
        <p:spPr>
          <a:xfrm>
            <a:off x="585405" y="1085492"/>
            <a:ext cx="697681" cy="31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6460" y="1767697"/>
            <a:ext cx="1139743" cy="13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5326" y="1118304"/>
            <a:ext cx="744134" cy="247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39817" y="1083326"/>
            <a:ext cx="852140" cy="36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87751" y="1720479"/>
            <a:ext cx="1048698" cy="30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1"/>
          <p:cNvPicPr preferRelativeResize="0"/>
          <p:nvPr/>
        </p:nvPicPr>
        <p:blipFill rotWithShape="1">
          <a:blip r:embed="rId10">
            <a:alphaModFix/>
          </a:blip>
          <a:srcRect b="13488" l="0" r="0" t="20198"/>
          <a:stretch/>
        </p:blipFill>
        <p:spPr>
          <a:xfrm>
            <a:off x="3584771" y="2705032"/>
            <a:ext cx="715391" cy="47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73719" y="2238343"/>
            <a:ext cx="920660" cy="2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01503" y="1745116"/>
            <a:ext cx="928789" cy="18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1"/>
          <p:cNvPicPr preferRelativeResize="0"/>
          <p:nvPr/>
        </p:nvPicPr>
        <p:blipFill rotWithShape="1">
          <a:blip r:embed="rId13">
            <a:alphaModFix/>
          </a:blip>
          <a:srcRect b="21589" l="0" r="0" t="27165"/>
          <a:stretch/>
        </p:blipFill>
        <p:spPr>
          <a:xfrm>
            <a:off x="7737620" y="2257081"/>
            <a:ext cx="920659" cy="26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154622" y="3423488"/>
            <a:ext cx="666216" cy="43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1"/>
          <p:cNvPicPr preferRelativeResize="0"/>
          <p:nvPr/>
        </p:nvPicPr>
        <p:blipFill rotWithShape="1">
          <a:blip r:embed="rId15">
            <a:alphaModFix/>
          </a:blip>
          <a:srcRect b="34532" l="0" r="0" t="28312"/>
          <a:stretch/>
        </p:blipFill>
        <p:spPr>
          <a:xfrm>
            <a:off x="7628029" y="1674096"/>
            <a:ext cx="1139864" cy="3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1"/>
          <p:cNvPicPr preferRelativeResize="0"/>
          <p:nvPr/>
        </p:nvPicPr>
        <p:blipFill rotWithShape="1">
          <a:blip r:embed="rId16">
            <a:alphaModFix/>
          </a:blip>
          <a:srcRect b="28215" l="0" r="0" t="32387"/>
          <a:stretch/>
        </p:blipFill>
        <p:spPr>
          <a:xfrm>
            <a:off x="6490594" y="2250298"/>
            <a:ext cx="733287" cy="28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89000" y="3446445"/>
            <a:ext cx="1058014" cy="31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1"/>
          <p:cNvPicPr preferRelativeResize="0"/>
          <p:nvPr/>
        </p:nvPicPr>
        <p:blipFill rotWithShape="1">
          <a:blip r:embed="rId18">
            <a:alphaModFix/>
          </a:blip>
          <a:srcRect b="27879" l="0" r="0" t="30638"/>
          <a:stretch/>
        </p:blipFill>
        <p:spPr>
          <a:xfrm>
            <a:off x="3413446" y="2326307"/>
            <a:ext cx="1058014" cy="19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3650" y="2318344"/>
            <a:ext cx="1048727" cy="21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61"/>
          <p:cNvPicPr preferRelativeResize="0"/>
          <p:nvPr/>
        </p:nvPicPr>
        <p:blipFill rotWithShape="1">
          <a:blip r:embed="rId20">
            <a:alphaModFix/>
          </a:blip>
          <a:srcRect b="24968" l="0" r="0" t="26103"/>
          <a:stretch/>
        </p:blipFill>
        <p:spPr>
          <a:xfrm>
            <a:off x="2061986" y="1689116"/>
            <a:ext cx="744135" cy="36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837148" y="2236885"/>
            <a:ext cx="1139726" cy="31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89012" y="2864882"/>
            <a:ext cx="1058013" cy="22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6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342839" y="1172729"/>
            <a:ext cx="852140" cy="18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6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575820" y="3363130"/>
            <a:ext cx="733296" cy="52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6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4467" y="1704826"/>
            <a:ext cx="852140" cy="30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1"/>
          <p:cNvPicPr preferRelativeResize="0"/>
          <p:nvPr/>
        </p:nvPicPr>
        <p:blipFill rotWithShape="1">
          <a:blip r:embed="rId26">
            <a:alphaModFix/>
          </a:blip>
          <a:srcRect b="31735" l="0" r="0" t="27940"/>
          <a:stretch/>
        </p:blipFill>
        <p:spPr>
          <a:xfrm>
            <a:off x="7552676" y="2781168"/>
            <a:ext cx="1290549" cy="22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1"/>
          <p:cNvPicPr preferRelativeResize="0"/>
          <p:nvPr/>
        </p:nvPicPr>
        <p:blipFill rotWithShape="1">
          <a:blip r:embed="rId27">
            <a:alphaModFix/>
          </a:blip>
          <a:srcRect b="32618" l="0" r="0" t="31484"/>
          <a:stretch/>
        </p:blipFill>
        <p:spPr>
          <a:xfrm>
            <a:off x="7628018" y="1076263"/>
            <a:ext cx="1048698" cy="37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1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837151" y="2746084"/>
            <a:ext cx="1139719" cy="48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1"/>
          <p:cNvPicPr preferRelativeResize="0"/>
          <p:nvPr/>
        </p:nvPicPr>
        <p:blipFill rotWithShape="1">
          <a:blip r:embed="rId29">
            <a:alphaModFix/>
          </a:blip>
          <a:srcRect b="0" l="25237" r="26553" t="0"/>
          <a:stretch/>
        </p:blipFill>
        <p:spPr>
          <a:xfrm>
            <a:off x="7915742" y="3231997"/>
            <a:ext cx="549486" cy="76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1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449681" y="3356119"/>
            <a:ext cx="549488" cy="56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1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6298359" y="2820721"/>
            <a:ext cx="852139" cy="25385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61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Our fans</a:t>
            </a:r>
            <a:endParaRPr b="1"/>
          </a:p>
        </p:txBody>
      </p:sp>
      <p:sp>
        <p:nvSpPr>
          <p:cNvPr id="807" name="Google Shape;807;p61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8" name="Google Shape;808;p61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wards">
  <p:cSld name="CUSTOM_8_1_1_1">
    <p:bg>
      <p:bgPr>
        <a:solidFill>
          <a:schemeClr val="accent2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2"/>
          <p:cNvSpPr/>
          <p:nvPr/>
        </p:nvSpPr>
        <p:spPr>
          <a:xfrm>
            <a:off x="-700" y="0"/>
            <a:ext cx="9153900" cy="43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D_LOGO_RGB_ON_WHITE.png" id="811" name="Google Shape;811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3259" y="4553170"/>
            <a:ext cx="959702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62"/>
          <p:cNvSpPr txBox="1"/>
          <p:nvPr/>
        </p:nvSpPr>
        <p:spPr>
          <a:xfrm>
            <a:off x="328575" y="308425"/>
            <a:ext cx="79314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Our awards</a:t>
            </a:r>
            <a:endParaRPr b="1"/>
          </a:p>
        </p:txBody>
      </p:sp>
      <p:sp>
        <p:nvSpPr>
          <p:cNvPr id="813" name="Google Shape;813;p62"/>
          <p:cNvSpPr/>
          <p:nvPr/>
        </p:nvSpPr>
        <p:spPr>
          <a:xfrm>
            <a:off x="7875225" y="4496625"/>
            <a:ext cx="1074300" cy="473700"/>
          </a:xfrm>
          <a:prstGeom prst="rect">
            <a:avLst/>
          </a:prstGeom>
          <a:solidFill>
            <a:srgbClr val="FF32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4" name="Google Shape;81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7750" y="2869777"/>
            <a:ext cx="1161850" cy="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0563" y="1257913"/>
            <a:ext cx="984100" cy="106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8802" y="1299875"/>
            <a:ext cx="873598" cy="10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5800" y="2697575"/>
            <a:ext cx="873600" cy="110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0125" y="1299876"/>
            <a:ext cx="604950" cy="10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7138" y="2704938"/>
            <a:ext cx="1070925" cy="109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95125" y="2747250"/>
            <a:ext cx="1566292" cy="10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66625" y="1299875"/>
            <a:ext cx="984100" cy="9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6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3" name="Google Shape;823;p62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id="824" name="Google Shape;824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12423" y="4621325"/>
            <a:ext cx="780626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abilities">
  <p:cSld name="CUSTOM_13">
    <p:bg>
      <p:bgPr>
        <a:solidFill>
          <a:schemeClr val="accent1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3"/>
          <p:cNvSpPr/>
          <p:nvPr/>
        </p:nvSpPr>
        <p:spPr>
          <a:xfrm>
            <a:off x="-700" y="0"/>
            <a:ext cx="9153900" cy="43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3"/>
          <p:cNvSpPr txBox="1"/>
          <p:nvPr/>
        </p:nvSpPr>
        <p:spPr>
          <a:xfrm>
            <a:off x="328575" y="308425"/>
            <a:ext cx="3407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</a:pPr>
            <a:r>
              <a:rPr b="1" lang="en-GB" sz="24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Tech capabilities</a:t>
            </a:r>
            <a:endParaRPr b="1"/>
          </a:p>
        </p:txBody>
      </p:sp>
      <p:sp>
        <p:nvSpPr>
          <p:cNvPr id="828" name="Google Shape;828;p63"/>
          <p:cNvSpPr txBox="1"/>
          <p:nvPr/>
        </p:nvSpPr>
        <p:spPr>
          <a:xfrm>
            <a:off x="2147350" y="12711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JQuery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63"/>
          <p:cNvSpPr txBox="1"/>
          <p:nvPr/>
        </p:nvSpPr>
        <p:spPr>
          <a:xfrm>
            <a:off x="1431000" y="1579400"/>
            <a:ext cx="1483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JavaScript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63"/>
          <p:cNvSpPr txBox="1"/>
          <p:nvPr/>
        </p:nvSpPr>
        <p:spPr>
          <a:xfrm>
            <a:off x="3485800" y="1485875"/>
            <a:ext cx="708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Vue.js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1" name="Google Shape;831;p63"/>
          <p:cNvSpPr txBox="1"/>
          <p:nvPr/>
        </p:nvSpPr>
        <p:spPr>
          <a:xfrm>
            <a:off x="2935500" y="1027600"/>
            <a:ext cx="1030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2" name="Google Shape;832;p63"/>
          <p:cNvSpPr txBox="1"/>
          <p:nvPr/>
        </p:nvSpPr>
        <p:spPr>
          <a:xfrm>
            <a:off x="4825425" y="257395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PHP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3" name="Google Shape;833;p63"/>
          <p:cNvSpPr txBox="1"/>
          <p:nvPr/>
        </p:nvSpPr>
        <p:spPr>
          <a:xfrm>
            <a:off x="3874750" y="1092750"/>
            <a:ext cx="12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Node.js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4" name="Google Shape;834;p63"/>
          <p:cNvSpPr txBox="1"/>
          <p:nvPr/>
        </p:nvSpPr>
        <p:spPr>
          <a:xfrm>
            <a:off x="2756500" y="15295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HTML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5" name="Google Shape;835;p63"/>
          <p:cNvSpPr txBox="1"/>
          <p:nvPr/>
        </p:nvSpPr>
        <p:spPr>
          <a:xfrm>
            <a:off x="2482025" y="18790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6" name="Google Shape;836;p63"/>
          <p:cNvSpPr txBox="1"/>
          <p:nvPr/>
        </p:nvSpPr>
        <p:spPr>
          <a:xfrm>
            <a:off x="3802825" y="1986700"/>
            <a:ext cx="1081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AWS</a:t>
            </a:r>
            <a:endParaRPr sz="2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7" name="Google Shape;837;p63"/>
          <p:cNvSpPr txBox="1"/>
          <p:nvPr/>
        </p:nvSpPr>
        <p:spPr>
          <a:xfrm>
            <a:off x="3317575" y="2487775"/>
            <a:ext cx="144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Azure Cloud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8" name="Google Shape;838;p63"/>
          <p:cNvSpPr txBox="1"/>
          <p:nvPr/>
        </p:nvSpPr>
        <p:spPr>
          <a:xfrm>
            <a:off x="3011700" y="1291850"/>
            <a:ext cx="113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Angular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9" name="Google Shape;839;p63"/>
          <p:cNvSpPr txBox="1"/>
          <p:nvPr/>
        </p:nvSpPr>
        <p:spPr>
          <a:xfrm>
            <a:off x="4249625" y="2299300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Kubernetes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0" name="Google Shape;840;p63"/>
          <p:cNvSpPr txBox="1"/>
          <p:nvPr/>
        </p:nvSpPr>
        <p:spPr>
          <a:xfrm>
            <a:off x="3144850" y="18790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SoLR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1" name="Google Shape;841;p63"/>
          <p:cNvSpPr txBox="1"/>
          <p:nvPr/>
        </p:nvSpPr>
        <p:spPr>
          <a:xfrm>
            <a:off x="2988225" y="2185088"/>
            <a:ext cx="12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Magento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2" name="Google Shape;842;p63"/>
          <p:cNvSpPr txBox="1"/>
          <p:nvPr/>
        </p:nvSpPr>
        <p:spPr>
          <a:xfrm>
            <a:off x="4194250" y="14374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3" name="Google Shape;843;p63"/>
          <p:cNvSpPr txBox="1"/>
          <p:nvPr/>
        </p:nvSpPr>
        <p:spPr>
          <a:xfrm>
            <a:off x="2415550" y="9977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CSS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4" name="Google Shape;844;p63"/>
          <p:cNvSpPr txBox="1"/>
          <p:nvPr/>
        </p:nvSpPr>
        <p:spPr>
          <a:xfrm>
            <a:off x="3697500" y="2815675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Sonetto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5" name="Google Shape;845;p63"/>
          <p:cNvSpPr txBox="1"/>
          <p:nvPr/>
        </p:nvSpPr>
        <p:spPr>
          <a:xfrm>
            <a:off x="4813550" y="2005675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Jenkins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6" name="Google Shape;846;p63"/>
          <p:cNvSpPr txBox="1"/>
          <p:nvPr/>
        </p:nvSpPr>
        <p:spPr>
          <a:xfrm>
            <a:off x="4999750" y="2965250"/>
            <a:ext cx="144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MongoDB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7" name="Google Shape;847;p63"/>
          <p:cNvSpPr txBox="1"/>
          <p:nvPr/>
        </p:nvSpPr>
        <p:spPr>
          <a:xfrm>
            <a:off x="4473300" y="3180288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Redux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8" name="Google Shape;848;p63"/>
          <p:cNvSpPr txBox="1"/>
          <p:nvPr/>
        </p:nvSpPr>
        <p:spPr>
          <a:xfrm>
            <a:off x="5725450" y="31612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.NET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9" name="Google Shape;849;p63"/>
          <p:cNvSpPr txBox="1"/>
          <p:nvPr/>
        </p:nvSpPr>
        <p:spPr>
          <a:xfrm>
            <a:off x="6909250" y="3352150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Swift iOS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0" name="Google Shape;850;p63"/>
          <p:cNvSpPr txBox="1"/>
          <p:nvPr/>
        </p:nvSpPr>
        <p:spPr>
          <a:xfrm>
            <a:off x="6434550" y="2710638"/>
            <a:ext cx="144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Adobe AEM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1" name="Google Shape;851;p63"/>
          <p:cNvSpPr txBox="1"/>
          <p:nvPr/>
        </p:nvSpPr>
        <p:spPr>
          <a:xfrm>
            <a:off x="6187173" y="3038675"/>
            <a:ext cx="1483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Websphere</a:t>
            </a:r>
            <a:endParaRPr sz="1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2" name="Google Shape;852;p63"/>
          <p:cNvSpPr txBox="1"/>
          <p:nvPr/>
        </p:nvSpPr>
        <p:spPr>
          <a:xfrm>
            <a:off x="5367450" y="3621638"/>
            <a:ext cx="210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Google Cloud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p63"/>
          <p:cNvSpPr txBox="1"/>
          <p:nvPr/>
        </p:nvSpPr>
        <p:spPr>
          <a:xfrm>
            <a:off x="5532850" y="2299300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Android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p63"/>
          <p:cNvSpPr txBox="1"/>
          <p:nvPr/>
        </p:nvSpPr>
        <p:spPr>
          <a:xfrm>
            <a:off x="6779775" y="236115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PWA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5" name="Google Shape;855;p63"/>
          <p:cNvSpPr txBox="1"/>
          <p:nvPr/>
        </p:nvSpPr>
        <p:spPr>
          <a:xfrm>
            <a:off x="4148350" y="1663450"/>
            <a:ext cx="708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Hybris</a:t>
            </a:r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6" name="Google Shape;856;p63"/>
          <p:cNvSpPr txBox="1"/>
          <p:nvPr/>
        </p:nvSpPr>
        <p:spPr>
          <a:xfrm>
            <a:off x="6112550" y="3316000"/>
            <a:ext cx="12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Django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7" name="Google Shape;857;p63"/>
          <p:cNvSpPr txBox="1"/>
          <p:nvPr/>
        </p:nvSpPr>
        <p:spPr>
          <a:xfrm>
            <a:off x="4208275" y="1962588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8" name="Google Shape;858;p63"/>
          <p:cNvSpPr txBox="1"/>
          <p:nvPr/>
        </p:nvSpPr>
        <p:spPr>
          <a:xfrm>
            <a:off x="5155125" y="3352138"/>
            <a:ext cx="887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Scala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9" name="Google Shape;859;p63"/>
          <p:cNvSpPr txBox="1"/>
          <p:nvPr/>
        </p:nvSpPr>
        <p:spPr>
          <a:xfrm>
            <a:off x="4524007" y="3523675"/>
            <a:ext cx="959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Kotlin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0" name="Google Shape;860;p63"/>
          <p:cNvSpPr txBox="1"/>
          <p:nvPr/>
        </p:nvSpPr>
        <p:spPr>
          <a:xfrm>
            <a:off x="5532857" y="2630100"/>
            <a:ext cx="959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socket.io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1" name="Google Shape;861;p63"/>
          <p:cNvSpPr txBox="1"/>
          <p:nvPr/>
        </p:nvSpPr>
        <p:spPr>
          <a:xfrm>
            <a:off x="4854295" y="1661963"/>
            <a:ext cx="959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socket.io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2" name="Google Shape;862;p63"/>
          <p:cNvSpPr txBox="1"/>
          <p:nvPr/>
        </p:nvSpPr>
        <p:spPr>
          <a:xfrm>
            <a:off x="1457875" y="22286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JQuery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3" name="Google Shape;863;p63"/>
          <p:cNvSpPr txBox="1"/>
          <p:nvPr/>
        </p:nvSpPr>
        <p:spPr>
          <a:xfrm>
            <a:off x="686325" y="2536900"/>
            <a:ext cx="1081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Grunt.js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4" name="Google Shape;864;p63"/>
          <p:cNvSpPr txBox="1"/>
          <p:nvPr/>
        </p:nvSpPr>
        <p:spPr>
          <a:xfrm>
            <a:off x="2012125" y="2839275"/>
            <a:ext cx="708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Ruby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5" name="Google Shape;865;p63"/>
          <p:cNvSpPr txBox="1"/>
          <p:nvPr/>
        </p:nvSpPr>
        <p:spPr>
          <a:xfrm>
            <a:off x="1996400" y="2373000"/>
            <a:ext cx="1030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VR</a:t>
            </a:r>
            <a:endParaRPr sz="2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6" name="Google Shape;866;p63"/>
          <p:cNvSpPr txBox="1"/>
          <p:nvPr/>
        </p:nvSpPr>
        <p:spPr>
          <a:xfrm>
            <a:off x="2401075" y="2446150"/>
            <a:ext cx="12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Node.js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7" name="Google Shape;867;p63"/>
          <p:cNvSpPr txBox="1"/>
          <p:nvPr/>
        </p:nvSpPr>
        <p:spPr>
          <a:xfrm>
            <a:off x="1282825" y="28829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NPM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8" name="Google Shape;868;p63"/>
          <p:cNvSpPr txBox="1"/>
          <p:nvPr/>
        </p:nvSpPr>
        <p:spPr>
          <a:xfrm>
            <a:off x="2329150" y="3340100"/>
            <a:ext cx="1081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AR</a:t>
            </a:r>
            <a:endParaRPr sz="2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9" name="Google Shape;869;p63"/>
          <p:cNvSpPr txBox="1"/>
          <p:nvPr/>
        </p:nvSpPr>
        <p:spPr>
          <a:xfrm>
            <a:off x="1538025" y="2645250"/>
            <a:ext cx="113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0" name="Google Shape;870;p63"/>
          <p:cNvSpPr txBox="1"/>
          <p:nvPr/>
        </p:nvSpPr>
        <p:spPr>
          <a:xfrm>
            <a:off x="1100275" y="3232400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Sharepoint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1" name="Google Shape;871;p63"/>
          <p:cNvSpPr txBox="1"/>
          <p:nvPr/>
        </p:nvSpPr>
        <p:spPr>
          <a:xfrm>
            <a:off x="2720575" y="27908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Docker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2" name="Google Shape;872;p63"/>
          <p:cNvSpPr txBox="1"/>
          <p:nvPr/>
        </p:nvSpPr>
        <p:spPr>
          <a:xfrm>
            <a:off x="1726075" y="1955200"/>
            <a:ext cx="8055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CSS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3" name="Google Shape;873;p63"/>
          <p:cNvSpPr txBox="1"/>
          <p:nvPr/>
        </p:nvSpPr>
        <p:spPr>
          <a:xfrm>
            <a:off x="3416075" y="3359075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Jenkins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4" name="Google Shape;874;p63"/>
          <p:cNvSpPr txBox="1"/>
          <p:nvPr/>
        </p:nvSpPr>
        <p:spPr>
          <a:xfrm>
            <a:off x="2674675" y="3016850"/>
            <a:ext cx="708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Karma</a:t>
            </a:r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63"/>
          <p:cNvSpPr txBox="1"/>
          <p:nvPr/>
        </p:nvSpPr>
        <p:spPr>
          <a:xfrm>
            <a:off x="2734600" y="3315988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6" name="Google Shape;876;p63"/>
          <p:cNvSpPr txBox="1"/>
          <p:nvPr/>
        </p:nvSpPr>
        <p:spPr>
          <a:xfrm>
            <a:off x="3380620" y="3091563"/>
            <a:ext cx="959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socket.io</a:t>
            </a:r>
            <a:endParaRPr sz="12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7" name="Google Shape;877;p63"/>
          <p:cNvSpPr txBox="1"/>
          <p:nvPr/>
        </p:nvSpPr>
        <p:spPr>
          <a:xfrm>
            <a:off x="5632000" y="1575425"/>
            <a:ext cx="144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Bootstrap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8" name="Google Shape;878;p63"/>
          <p:cNvSpPr txBox="1"/>
          <p:nvPr/>
        </p:nvSpPr>
        <p:spPr>
          <a:xfrm>
            <a:off x="6052450" y="1282600"/>
            <a:ext cx="1376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SASS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9" name="Google Shape;879;p63"/>
          <p:cNvSpPr txBox="1"/>
          <p:nvPr/>
        </p:nvSpPr>
        <p:spPr>
          <a:xfrm>
            <a:off x="4723200" y="1188250"/>
            <a:ext cx="14427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Jasmine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0" name="Google Shape;880;p63"/>
          <p:cNvSpPr txBox="1"/>
          <p:nvPr/>
        </p:nvSpPr>
        <p:spPr>
          <a:xfrm>
            <a:off x="3827400" y="778050"/>
            <a:ext cx="1081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Grunt.js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1" name="Google Shape;881;p63"/>
          <p:cNvSpPr txBox="1"/>
          <p:nvPr/>
        </p:nvSpPr>
        <p:spPr>
          <a:xfrm>
            <a:off x="5077000" y="1385225"/>
            <a:ext cx="708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Ruby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2" name="Google Shape;882;p63"/>
          <p:cNvSpPr txBox="1"/>
          <p:nvPr/>
        </p:nvSpPr>
        <p:spPr>
          <a:xfrm>
            <a:off x="4679100" y="886400"/>
            <a:ext cx="113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3" name="Google Shape;883;p63"/>
          <p:cNvSpPr txBox="1"/>
          <p:nvPr/>
        </p:nvSpPr>
        <p:spPr>
          <a:xfrm>
            <a:off x="5723275" y="1861938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LESS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4" name="Google Shape;884;p63"/>
          <p:cNvSpPr txBox="1"/>
          <p:nvPr/>
        </p:nvSpPr>
        <p:spPr>
          <a:xfrm>
            <a:off x="2996525" y="3670600"/>
            <a:ext cx="12558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C#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5" name="Google Shape;885;p63"/>
          <p:cNvSpPr txBox="1"/>
          <p:nvPr/>
        </p:nvSpPr>
        <p:spPr>
          <a:xfrm>
            <a:off x="535500" y="1906725"/>
            <a:ext cx="1483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Selenium</a:t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6" name="Google Shape;886;p63"/>
          <p:cNvSpPr txBox="1"/>
          <p:nvPr/>
        </p:nvSpPr>
        <p:spPr>
          <a:xfrm>
            <a:off x="3572275" y="3769050"/>
            <a:ext cx="113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Ember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7" name="Google Shape;887;p63"/>
          <p:cNvSpPr txBox="1"/>
          <p:nvPr/>
        </p:nvSpPr>
        <p:spPr>
          <a:xfrm>
            <a:off x="6779775" y="1996625"/>
            <a:ext cx="12042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Wordpress</a:t>
            </a:r>
            <a:endParaRPr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8" name="Google Shape;888;p63"/>
          <p:cNvSpPr txBox="1"/>
          <p:nvPr/>
        </p:nvSpPr>
        <p:spPr>
          <a:xfrm>
            <a:off x="5514950" y="842875"/>
            <a:ext cx="12633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Woo Commerce</a:t>
            </a:r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9" name="Google Shape;889;p63"/>
          <p:cNvSpPr txBox="1"/>
          <p:nvPr/>
        </p:nvSpPr>
        <p:spPr>
          <a:xfrm>
            <a:off x="6826275" y="1632100"/>
            <a:ext cx="15654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Demandware</a:t>
            </a:r>
            <a:endParaRPr sz="1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0" name="Google Shape;890;p63"/>
          <p:cNvSpPr txBox="1"/>
          <p:nvPr/>
        </p:nvSpPr>
        <p:spPr>
          <a:xfrm>
            <a:off x="2252500" y="3660700"/>
            <a:ext cx="113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Express</a:t>
            </a:r>
            <a:endParaRPr sz="11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1" name="Google Shape;891;p6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2" name="Google Shape;892;p63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64"/>
          <p:cNvPicPr preferRelativeResize="0"/>
          <p:nvPr/>
        </p:nvPicPr>
        <p:blipFill rotWithShape="1">
          <a:blip r:embed="rId2">
            <a:alphaModFix/>
          </a:blip>
          <a:srcRect b="0" l="22925" r="35482" t="0"/>
          <a:stretch/>
        </p:blipFill>
        <p:spPr>
          <a:xfrm>
            <a:off x="5921101" y="0"/>
            <a:ext cx="32169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64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64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7" name="Google Shape;897;p64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4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9" name="Google Shape;899;p6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0" name="Google Shape;900;p64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901" name="Google Shape;90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1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3" name="Google Shape;903;p65"/>
          <p:cNvPicPr preferRelativeResize="0"/>
          <p:nvPr/>
        </p:nvPicPr>
        <p:blipFill rotWithShape="1">
          <a:blip r:embed="rId2">
            <a:alphaModFix/>
          </a:blip>
          <a:srcRect b="0" l="6182" r="0" t="0"/>
          <a:stretch/>
        </p:blipFill>
        <p:spPr>
          <a:xfrm>
            <a:off x="5921099" y="0"/>
            <a:ext cx="321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65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5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6" name="Google Shape;906;p65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5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6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9" name="Google Shape;909;p65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910" name="Google Shape;91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2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66"/>
          <p:cNvPicPr preferRelativeResize="0"/>
          <p:nvPr/>
        </p:nvPicPr>
        <p:blipFill rotWithShape="1">
          <a:blip r:embed="rId2">
            <a:alphaModFix/>
          </a:blip>
          <a:srcRect b="0" l="29426" r="26907" t="0"/>
          <a:stretch/>
        </p:blipFill>
        <p:spPr>
          <a:xfrm>
            <a:off x="5921100" y="0"/>
            <a:ext cx="321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6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6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5" name="Google Shape;915;p66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6" name="Google Shape;916;p66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6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8" name="Google Shape;918;p66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919" name="Google Shape;91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2_1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67"/>
          <p:cNvPicPr preferRelativeResize="0"/>
          <p:nvPr/>
        </p:nvPicPr>
        <p:blipFill rotWithShape="1">
          <a:blip r:embed="rId2">
            <a:alphaModFix/>
          </a:blip>
          <a:srcRect b="0" l="21820" r="0" t="0"/>
          <a:stretch/>
        </p:blipFill>
        <p:spPr>
          <a:xfrm>
            <a:off x="5921101" y="0"/>
            <a:ext cx="32169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67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67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4" name="Google Shape;924;p67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67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6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7" name="Google Shape;927;p67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928" name="Google Shape;92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3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68"/>
          <p:cNvPicPr preferRelativeResize="0"/>
          <p:nvPr/>
        </p:nvPicPr>
        <p:blipFill rotWithShape="1">
          <a:blip r:embed="rId2">
            <a:alphaModFix/>
          </a:blip>
          <a:srcRect b="0" l="10682" r="5928" t="0"/>
          <a:stretch/>
        </p:blipFill>
        <p:spPr>
          <a:xfrm>
            <a:off x="5921101" y="0"/>
            <a:ext cx="32169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8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8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33" name="Google Shape;933;p68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68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6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6" name="Google Shape;936;p68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937" name="Google Shape;93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3_1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69"/>
          <p:cNvPicPr preferRelativeResize="0"/>
          <p:nvPr/>
        </p:nvPicPr>
        <p:blipFill rotWithShape="1">
          <a:blip r:embed="rId2">
            <a:alphaModFix/>
          </a:blip>
          <a:srcRect b="0" l="15793" r="42501" t="0"/>
          <a:stretch/>
        </p:blipFill>
        <p:spPr>
          <a:xfrm>
            <a:off x="5921099" y="0"/>
            <a:ext cx="321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69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2" name="Google Shape;942;p69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69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6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5" name="Google Shape;945;p69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946" name="Google Shape;94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1102" y="0"/>
            <a:ext cx="32168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70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70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51" name="Google Shape;951;p70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2" name="Google Shape;952;p70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7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4" name="Google Shape;954;p70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955" name="Google Shape;95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71"/>
          <p:cNvPicPr preferRelativeResize="0"/>
          <p:nvPr/>
        </p:nvPicPr>
        <p:blipFill rotWithShape="1">
          <a:blip r:embed="rId2">
            <a:alphaModFix/>
          </a:blip>
          <a:srcRect b="0" l="2242" r="55996" t="0"/>
          <a:stretch/>
        </p:blipFill>
        <p:spPr>
          <a:xfrm>
            <a:off x="5921100" y="0"/>
            <a:ext cx="32169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71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71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60" name="Google Shape;960;p71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71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71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3" name="Google Shape;963;p71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964" name="Google Shape;96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72"/>
          <p:cNvPicPr preferRelativeResize="0"/>
          <p:nvPr/>
        </p:nvPicPr>
        <p:blipFill rotWithShape="1">
          <a:blip r:embed="rId2">
            <a:alphaModFix/>
          </a:blip>
          <a:srcRect b="0" l="58209" r="0" t="0"/>
          <a:stretch/>
        </p:blipFill>
        <p:spPr>
          <a:xfrm>
            <a:off x="5921100" y="-100"/>
            <a:ext cx="3216901" cy="5143699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72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2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69" name="Google Shape;969;p72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72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2" name="Google Shape;972;p72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973" name="Google Shape;97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73"/>
          <p:cNvPicPr preferRelativeResize="0"/>
          <p:nvPr/>
        </p:nvPicPr>
        <p:blipFill rotWithShape="1">
          <a:blip r:embed="rId2">
            <a:alphaModFix/>
          </a:blip>
          <a:srcRect b="0" l="3986" r="2222" t="0"/>
          <a:stretch/>
        </p:blipFill>
        <p:spPr>
          <a:xfrm>
            <a:off x="5921100" y="0"/>
            <a:ext cx="3216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73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73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78" name="Google Shape;978;p73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3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0" name="Google Shape;980;p7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1" name="Google Shape;981;p73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982" name="Google Shape;98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"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74"/>
          <p:cNvPicPr preferRelativeResize="0"/>
          <p:nvPr/>
        </p:nvPicPr>
        <p:blipFill rotWithShape="1">
          <a:blip r:embed="rId2">
            <a:alphaModFix/>
          </a:blip>
          <a:srcRect b="0" l="26666" r="31628" t="0"/>
          <a:stretch/>
        </p:blipFill>
        <p:spPr>
          <a:xfrm>
            <a:off x="5921100" y="0"/>
            <a:ext cx="321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74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74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7" name="Google Shape;987;p74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8" name="Google Shape;988;p74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9" name="Google Shape;989;p7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0" name="Google Shape;990;p74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991" name="Google Shape;99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75"/>
          <p:cNvPicPr preferRelativeResize="0"/>
          <p:nvPr/>
        </p:nvPicPr>
        <p:blipFill rotWithShape="1">
          <a:blip r:embed="rId2">
            <a:alphaModFix/>
          </a:blip>
          <a:srcRect b="0" l="27505" r="1678" t="0"/>
          <a:stretch/>
        </p:blipFill>
        <p:spPr>
          <a:xfrm>
            <a:off x="5921100" y="0"/>
            <a:ext cx="32169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75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75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6" name="Google Shape;996;p75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7" name="Google Shape;997;p75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8" name="Google Shape;998;p7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9" name="Google Shape;999;p75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000" name="Google Shape;100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76"/>
          <p:cNvPicPr preferRelativeResize="0"/>
          <p:nvPr/>
        </p:nvPicPr>
        <p:blipFill rotWithShape="1">
          <a:blip r:embed="rId2">
            <a:alphaModFix/>
          </a:blip>
          <a:srcRect b="0" l="6897" r="51397" t="0"/>
          <a:stretch/>
        </p:blipFill>
        <p:spPr>
          <a:xfrm>
            <a:off x="5921101" y="0"/>
            <a:ext cx="3216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76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76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05" name="Google Shape;1005;p76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6" name="Google Shape;1006;p76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7" name="Google Shape;1007;p76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8" name="Google Shape;1008;p76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009" name="Google Shape;100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3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77"/>
          <p:cNvPicPr preferRelativeResize="0"/>
          <p:nvPr/>
        </p:nvPicPr>
        <p:blipFill rotWithShape="1">
          <a:blip r:embed="rId2">
            <a:alphaModFix/>
          </a:blip>
          <a:srcRect b="0" l="49399" r="8895" t="0"/>
          <a:stretch/>
        </p:blipFill>
        <p:spPr>
          <a:xfrm>
            <a:off x="5921099" y="0"/>
            <a:ext cx="3216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77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77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4" name="Google Shape;1014;p77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5" name="Google Shape;1015;p77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6" name="Google Shape;1016;p7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7" name="Google Shape;1017;p77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018" name="Google Shape;101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2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78"/>
          <p:cNvPicPr preferRelativeResize="0"/>
          <p:nvPr/>
        </p:nvPicPr>
        <p:blipFill rotWithShape="1">
          <a:blip r:embed="rId2">
            <a:alphaModFix/>
          </a:blip>
          <a:srcRect b="0" l="7905" r="50398" t="0"/>
          <a:stretch/>
        </p:blipFill>
        <p:spPr>
          <a:xfrm flipH="1">
            <a:off x="5921101" y="0"/>
            <a:ext cx="32168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78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78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23" name="Google Shape;1023;p78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4" name="Google Shape;1024;p78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5" name="Google Shape;1025;p7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6" name="Google Shape;1026;p78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027" name="Google Shape;102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2_2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79"/>
          <p:cNvPicPr preferRelativeResize="0"/>
          <p:nvPr/>
        </p:nvPicPr>
        <p:blipFill rotWithShape="1">
          <a:blip r:embed="rId2">
            <a:alphaModFix/>
          </a:blip>
          <a:srcRect b="0" l="0" r="10793" t="0"/>
          <a:stretch/>
        </p:blipFill>
        <p:spPr>
          <a:xfrm rot="5400000">
            <a:off x="4971713" y="949389"/>
            <a:ext cx="5143501" cy="324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79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79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2" name="Google Shape;1032;p79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3" name="Google Shape;1033;p79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4" name="Google Shape;1034;p7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5" name="Google Shape;1035;p79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036" name="Google Shape;103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2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80"/>
          <p:cNvPicPr preferRelativeResize="0"/>
          <p:nvPr/>
        </p:nvPicPr>
        <p:blipFill rotWithShape="1">
          <a:blip r:embed="rId2">
            <a:alphaModFix/>
          </a:blip>
          <a:srcRect b="0" l="30047" r="34701" t="0"/>
          <a:stretch/>
        </p:blipFill>
        <p:spPr>
          <a:xfrm>
            <a:off x="5921101" y="0"/>
            <a:ext cx="32169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80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80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41" name="Google Shape;1041;p80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80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3" name="Google Shape;1043;p8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4" name="Google Shape;1044;p80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045" name="Google Shape;104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1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81"/>
          <p:cNvPicPr preferRelativeResize="0"/>
          <p:nvPr/>
        </p:nvPicPr>
        <p:blipFill rotWithShape="1">
          <a:blip r:embed="rId2">
            <a:alphaModFix/>
          </a:blip>
          <a:srcRect b="0" l="6208" r="0" t="0"/>
          <a:stretch/>
        </p:blipFill>
        <p:spPr>
          <a:xfrm>
            <a:off x="5921101" y="0"/>
            <a:ext cx="32169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81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81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50" name="Google Shape;1050;p81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1" name="Google Shape;1051;p81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2" name="Google Shape;1052;p81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3" name="Google Shape;1053;p81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054" name="Google Shape;105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2_1_1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82"/>
          <p:cNvPicPr preferRelativeResize="0"/>
          <p:nvPr/>
        </p:nvPicPr>
        <p:blipFill rotWithShape="1">
          <a:blip r:embed="rId2">
            <a:alphaModFix/>
          </a:blip>
          <a:srcRect b="0" l="26399" r="25223" t="0"/>
          <a:stretch/>
        </p:blipFill>
        <p:spPr>
          <a:xfrm>
            <a:off x="5921106" y="0"/>
            <a:ext cx="32168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2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82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59" name="Google Shape;1059;p82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0" name="Google Shape;1060;p82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1" name="Google Shape;1061;p8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2" name="Google Shape;1062;p82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063" name="Google Shape;106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1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83"/>
          <p:cNvPicPr preferRelativeResize="0"/>
          <p:nvPr/>
        </p:nvPicPr>
        <p:blipFill rotWithShape="1">
          <a:blip r:embed="rId2">
            <a:alphaModFix/>
          </a:blip>
          <a:srcRect b="0" l="6164" r="0" t="0"/>
          <a:stretch/>
        </p:blipFill>
        <p:spPr>
          <a:xfrm>
            <a:off x="5921100" y="0"/>
            <a:ext cx="32169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83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83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68" name="Google Shape;1068;p83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83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8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1" name="Google Shape;1071;p83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072" name="Google Shape;107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1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84"/>
          <p:cNvPicPr preferRelativeResize="0"/>
          <p:nvPr/>
        </p:nvPicPr>
        <p:blipFill rotWithShape="1">
          <a:blip r:embed="rId2">
            <a:alphaModFix/>
          </a:blip>
          <a:srcRect b="0" l="35561" r="22733" t="0"/>
          <a:stretch/>
        </p:blipFill>
        <p:spPr>
          <a:xfrm>
            <a:off x="5921099" y="0"/>
            <a:ext cx="3216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84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84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7" name="Google Shape;1077;p84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8" name="Google Shape;1078;p84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9" name="Google Shape;1079;p8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0" name="Google Shape;1080;p84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081" name="Google Shape;108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5:35 Image">
  <p:cSld name="CUSTOM_2_1_2_1_4_1_1_1_1_1_1_1_1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85"/>
          <p:cNvPicPr preferRelativeResize="0"/>
          <p:nvPr/>
        </p:nvPicPr>
        <p:blipFill rotWithShape="1">
          <a:blip r:embed="rId2">
            <a:alphaModFix/>
          </a:blip>
          <a:srcRect b="0" l="58466" r="0" t="0"/>
          <a:stretch/>
        </p:blipFill>
        <p:spPr>
          <a:xfrm>
            <a:off x="5921106" y="0"/>
            <a:ext cx="32169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5"/>
          <p:cNvSpPr/>
          <p:nvPr/>
        </p:nvSpPr>
        <p:spPr>
          <a:xfrm>
            <a:off x="0" y="0"/>
            <a:ext cx="5921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85"/>
          <p:cNvSpPr txBox="1"/>
          <p:nvPr>
            <p:ph idx="1" type="body"/>
          </p:nvPr>
        </p:nvSpPr>
        <p:spPr>
          <a:xfrm>
            <a:off x="188100" y="1470725"/>
            <a:ext cx="53079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i="0" u="none" cap="none" strike="noStrike">
                <a:solidFill>
                  <a:srgbClr val="434343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i="0" u="none" cap="none" strike="noStrike">
                <a:solidFill>
                  <a:srgbClr val="434343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 i="0" u="none" cap="none" strike="noStrike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86" name="Google Shape;1086;p85"/>
          <p:cNvSpPr txBox="1"/>
          <p:nvPr>
            <p:ph idx="2" type="subTitle"/>
          </p:nvPr>
        </p:nvSpPr>
        <p:spPr>
          <a:xfrm>
            <a:off x="216775" y="735825"/>
            <a:ext cx="8645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7" name="Google Shape;1087;p85"/>
          <p:cNvSpPr txBox="1"/>
          <p:nvPr>
            <p:ph type="title"/>
          </p:nvPr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8" name="Google Shape;1088;p8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9" name="Google Shape;1089;p85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/>
            </a:lvl1pPr>
            <a:lvl2pPr lvl="1" rtl="0">
              <a:buNone/>
              <a:defRPr sz="700"/>
            </a:lvl2pPr>
            <a:lvl3pPr lvl="2" rtl="0">
              <a:buNone/>
              <a:defRPr sz="700"/>
            </a:lvl3pPr>
            <a:lvl4pPr lvl="3" rtl="0">
              <a:buNone/>
              <a:defRPr sz="700"/>
            </a:lvl4pPr>
            <a:lvl5pPr lvl="4" rtl="0">
              <a:buNone/>
              <a:defRPr sz="700"/>
            </a:lvl5pPr>
            <a:lvl6pPr lvl="5" rtl="0">
              <a:buNone/>
              <a:defRPr sz="700"/>
            </a:lvl6pPr>
            <a:lvl7pPr lvl="6" rtl="0">
              <a:buNone/>
              <a:defRPr sz="700"/>
            </a:lvl7pPr>
            <a:lvl8pPr lvl="7" rtl="0">
              <a:buNone/>
              <a:defRPr sz="700"/>
            </a:lvl8pPr>
            <a:lvl9pPr lvl="8" rtl="0">
              <a:buNone/>
              <a:defRPr sz="7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090" name="Google Shape;109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8 End">
  <p:cSld name="3_Headline and Content 1_1_1_3_3">
    <p:bg>
      <p:bgPr>
        <a:solidFill>
          <a:srgbClr val="2897FF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86"/>
          <p:cNvSpPr/>
          <p:nvPr/>
        </p:nvSpPr>
        <p:spPr>
          <a:xfrm>
            <a:off x="7570175" y="3754375"/>
            <a:ext cx="1425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6"/>
          <p:cNvSpPr txBox="1"/>
          <p:nvPr/>
        </p:nvSpPr>
        <p:spPr>
          <a:xfrm>
            <a:off x="523075" y="4621325"/>
            <a:ext cx="1012500" cy="269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AND Digital 2018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D_LOGO_RGB_ON_WHITE.png" id="1094" name="Google Shape;1094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55453" y="2173067"/>
            <a:ext cx="2233201" cy="8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igital_LOGO_LONG_RGB_ON_COLOUR.png" id="1095" name="Google Shape;109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8912" y="4560675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86"/>
          <p:cNvSpPr/>
          <p:nvPr/>
        </p:nvSpPr>
        <p:spPr>
          <a:xfrm>
            <a:off x="7187650" y="4339325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86"/>
          <p:cNvSpPr/>
          <p:nvPr/>
        </p:nvSpPr>
        <p:spPr>
          <a:xfrm>
            <a:off x="386900" y="4386975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86"/>
          <p:cNvSpPr txBox="1"/>
          <p:nvPr/>
        </p:nvSpPr>
        <p:spPr>
          <a:xfrm>
            <a:off x="1360200" y="2551750"/>
            <a:ext cx="6423600" cy="19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</a:t>
            </a:r>
            <a:endParaRPr b="1" i="0" sz="7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9" name="Google Shape;1099;p86"/>
          <p:cNvSpPr txBox="1"/>
          <p:nvPr/>
        </p:nvSpPr>
        <p:spPr>
          <a:xfrm>
            <a:off x="1360200" y="1231000"/>
            <a:ext cx="64236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</a:t>
            </a:r>
            <a:endParaRPr b="1" i="0" sz="7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9 End">
  <p:cSld name="3_Headline and Content 1_1_1_3_3_1">
    <p:bg>
      <p:bgPr>
        <a:solidFill>
          <a:srgbClr val="2897FF"/>
        </a:soli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87"/>
          <p:cNvSpPr/>
          <p:nvPr/>
        </p:nvSpPr>
        <p:spPr>
          <a:xfrm>
            <a:off x="7570175" y="3754375"/>
            <a:ext cx="1425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87"/>
          <p:cNvSpPr txBox="1"/>
          <p:nvPr/>
        </p:nvSpPr>
        <p:spPr>
          <a:xfrm>
            <a:off x="523075" y="4621325"/>
            <a:ext cx="1012500" cy="269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AND Digital 2018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D_LOGO_RGB_ON_WHITE.png" id="1103" name="Google Shape;1103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55453" y="2173067"/>
            <a:ext cx="2233201" cy="8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igital_LOGO_LONG_RGB_ON_COLOUR.png" id="1104" name="Google Shape;110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8912" y="4560675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87"/>
          <p:cNvSpPr/>
          <p:nvPr/>
        </p:nvSpPr>
        <p:spPr>
          <a:xfrm>
            <a:off x="7187650" y="4339325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7"/>
          <p:cNvSpPr/>
          <p:nvPr/>
        </p:nvSpPr>
        <p:spPr>
          <a:xfrm>
            <a:off x="386900" y="4386975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87"/>
          <p:cNvSpPr txBox="1"/>
          <p:nvPr/>
        </p:nvSpPr>
        <p:spPr>
          <a:xfrm>
            <a:off x="2392975" y="2173075"/>
            <a:ext cx="1012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</a:t>
            </a:r>
            <a:endParaRPr b="1" i="0" sz="7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8" name="Google Shape;1108;p87"/>
          <p:cNvSpPr txBox="1"/>
          <p:nvPr/>
        </p:nvSpPr>
        <p:spPr>
          <a:xfrm>
            <a:off x="5841050" y="2173075"/>
            <a:ext cx="1012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endParaRPr b="1" i="0" sz="7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llo">
  <p:cSld name="3_Headline and Content 1_1_1_3">
    <p:bg>
      <p:bgPr>
        <a:solidFill>
          <a:srgbClr val="2897FF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89"/>
          <p:cNvSpPr/>
          <p:nvPr/>
        </p:nvSpPr>
        <p:spPr>
          <a:xfrm>
            <a:off x="7570175" y="3754375"/>
            <a:ext cx="1425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89"/>
          <p:cNvSpPr txBox="1"/>
          <p:nvPr/>
        </p:nvSpPr>
        <p:spPr>
          <a:xfrm>
            <a:off x="1360200" y="2399350"/>
            <a:ext cx="6423600" cy="19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GB" sz="35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Welcome</a:t>
            </a:r>
            <a:endParaRPr b="1" i="0" sz="35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ND_LOGO_RGB_ON_WHITE.png" id="1118" name="Google Shape;1118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55453" y="2173067"/>
            <a:ext cx="2233201" cy="84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igital_LOGO_LONG_RGB_ON_COLOUR.png" id="1119" name="Google Shape;111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8912" y="4560675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89"/>
          <p:cNvSpPr txBox="1"/>
          <p:nvPr/>
        </p:nvSpPr>
        <p:spPr>
          <a:xfrm>
            <a:off x="1360200" y="1231000"/>
            <a:ext cx="6423600" cy="9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i="0" lang="en-GB" sz="70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Hello</a:t>
            </a:r>
            <a:endParaRPr b="1" i="0" sz="70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1" name="Google Shape;1121;p89"/>
          <p:cNvSpPr/>
          <p:nvPr/>
        </p:nvSpPr>
        <p:spPr>
          <a:xfrm>
            <a:off x="7187650" y="4339325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2" name="Google Shape;1122;p89"/>
          <p:cNvCxnSpPr/>
          <p:nvPr/>
        </p:nvCxnSpPr>
        <p:spPr>
          <a:xfrm>
            <a:off x="560700" y="3868675"/>
            <a:ext cx="8022600" cy="3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3" name="Google Shape;1123;p89"/>
          <p:cNvSpPr txBox="1"/>
          <p:nvPr>
            <p:ph idx="1" type="subTitle"/>
          </p:nvPr>
        </p:nvSpPr>
        <p:spPr>
          <a:xfrm>
            <a:off x="1323950" y="4043475"/>
            <a:ext cx="6496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None/>
              <a:defRPr b="1" i="0" sz="1400" u="none" cap="none" strike="noStrike">
                <a:solidFill>
                  <a:srgbClr val="FFFFFF"/>
                </a:solidFill>
              </a:defRPr>
            </a:lvl1pPr>
            <a:lvl2pPr lvl="1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ng Title">
  <p:cSld name="3_Headline and Content 1_1_1_4_1">
    <p:bg>
      <p:bgPr>
        <a:solidFill>
          <a:srgbClr val="2897FF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0"/>
          <p:cNvSpPr/>
          <p:nvPr/>
        </p:nvSpPr>
        <p:spPr>
          <a:xfrm>
            <a:off x="0" y="-11550"/>
            <a:ext cx="9144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90"/>
          <p:cNvSpPr/>
          <p:nvPr/>
        </p:nvSpPr>
        <p:spPr>
          <a:xfrm>
            <a:off x="7646350" y="3788175"/>
            <a:ext cx="1425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90"/>
          <p:cNvSpPr txBox="1"/>
          <p:nvPr/>
        </p:nvSpPr>
        <p:spPr>
          <a:xfrm>
            <a:off x="523075" y="4621325"/>
            <a:ext cx="1012500" cy="269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AND Digital 2018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90"/>
          <p:cNvSpPr/>
          <p:nvPr/>
        </p:nvSpPr>
        <p:spPr>
          <a:xfrm>
            <a:off x="7587125" y="3813550"/>
            <a:ext cx="1425000" cy="12369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0"/>
          <p:cNvSpPr txBox="1"/>
          <p:nvPr>
            <p:ph type="title"/>
          </p:nvPr>
        </p:nvSpPr>
        <p:spPr>
          <a:xfrm>
            <a:off x="1091225" y="2245675"/>
            <a:ext cx="74922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Poppins"/>
              <a:buNone/>
              <a:defRPr b="1" i="0" sz="4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0" name="Google Shape;1130;p90"/>
          <p:cNvSpPr txBox="1"/>
          <p:nvPr/>
        </p:nvSpPr>
        <p:spPr>
          <a:xfrm>
            <a:off x="523075" y="4621325"/>
            <a:ext cx="1012500" cy="269400"/>
          </a:xfrm>
          <a:prstGeom prst="rect">
            <a:avLst/>
          </a:prstGeom>
          <a:solidFill>
            <a:srgbClr val="2897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AND Digital 2018</a:t>
            </a:r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1" name="Google Shape;1131;p90"/>
          <p:cNvCxnSpPr/>
          <p:nvPr/>
        </p:nvCxnSpPr>
        <p:spPr>
          <a:xfrm>
            <a:off x="560700" y="3563875"/>
            <a:ext cx="8022600" cy="3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NDigital_LOGO_LONG_RGB_ON_COLOUR.png" id="1132" name="Google Shape;1132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66362" y="3692125"/>
            <a:ext cx="1403402" cy="2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90"/>
          <p:cNvSpPr txBox="1"/>
          <p:nvPr>
            <p:ph idx="1" type="subTitle"/>
          </p:nvPr>
        </p:nvSpPr>
        <p:spPr>
          <a:xfrm>
            <a:off x="479525" y="3174925"/>
            <a:ext cx="8098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4" name="Google Shape;1134;p90"/>
          <p:cNvSpPr/>
          <p:nvPr/>
        </p:nvSpPr>
        <p:spPr>
          <a:xfrm>
            <a:off x="342850" y="4365750"/>
            <a:ext cx="1770600" cy="616800"/>
          </a:xfrm>
          <a:prstGeom prst="rect">
            <a:avLst/>
          </a:prstGeom>
          <a:solidFill>
            <a:srgbClr val="2897FF"/>
          </a:solidFill>
          <a:ln cap="flat" cmpd="sng" w="9525">
            <a:solidFill>
              <a:srgbClr val="289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3_Headline and Content 1_1_1_1_1_1_1_2_1_1_1_1_1_4_1_1_3">
    <p:bg>
      <p:bgPr>
        <a:solidFill>
          <a:schemeClr val="accent2"/>
        </a:solidFill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91"/>
          <p:cNvPicPr preferRelativeResize="0"/>
          <p:nvPr/>
        </p:nvPicPr>
        <p:blipFill rotWithShape="1">
          <a:blip r:embed="rId2">
            <a:alphaModFix/>
          </a:blip>
          <a:srcRect b="31019" l="23505" r="34817" t="445"/>
          <a:stretch/>
        </p:blipFill>
        <p:spPr>
          <a:xfrm>
            <a:off x="4415650" y="0"/>
            <a:ext cx="4728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91"/>
          <p:cNvSpPr txBox="1"/>
          <p:nvPr>
            <p:ph type="title"/>
          </p:nvPr>
        </p:nvSpPr>
        <p:spPr>
          <a:xfrm>
            <a:off x="475650" y="360025"/>
            <a:ext cx="37308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38" name="Google Shape;1138;p91"/>
          <p:cNvPicPr preferRelativeResize="0"/>
          <p:nvPr/>
        </p:nvPicPr>
        <p:blipFill rotWithShape="1">
          <a:blip r:embed="rId2">
            <a:alphaModFix/>
          </a:blip>
          <a:srcRect b="31019" l="0" r="97782" t="445"/>
          <a:stretch/>
        </p:blipFill>
        <p:spPr>
          <a:xfrm>
            <a:off x="0" y="0"/>
            <a:ext cx="251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91"/>
          <p:cNvSpPr txBox="1"/>
          <p:nvPr>
            <p:ph idx="1" type="body"/>
          </p:nvPr>
        </p:nvSpPr>
        <p:spPr>
          <a:xfrm>
            <a:off x="475650" y="1341325"/>
            <a:ext cx="3696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ND_LOGO_RGB_ON_WHITE.png" id="1140" name="Google Shape;114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3_Headline and Content 1_1_1_1_1_1_1_2_1_1_1_1_1_4_1_1_3_1">
    <p:bg>
      <p:bgPr>
        <a:solidFill>
          <a:schemeClr val="accent2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92"/>
          <p:cNvPicPr preferRelativeResize="0"/>
          <p:nvPr/>
        </p:nvPicPr>
        <p:blipFill rotWithShape="1">
          <a:blip r:embed="rId2">
            <a:alphaModFix/>
          </a:blip>
          <a:srcRect b="916" l="17470" r="80259" t="16555"/>
          <a:stretch/>
        </p:blipFill>
        <p:spPr>
          <a:xfrm>
            <a:off x="0" y="0"/>
            <a:ext cx="25154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92"/>
          <p:cNvPicPr preferRelativeResize="0"/>
          <p:nvPr/>
        </p:nvPicPr>
        <p:blipFill rotWithShape="1">
          <a:blip r:embed="rId3">
            <a:alphaModFix/>
          </a:blip>
          <a:srcRect b="31019" l="43569" r="19400" t="445"/>
          <a:stretch/>
        </p:blipFill>
        <p:spPr>
          <a:xfrm>
            <a:off x="4942950" y="0"/>
            <a:ext cx="42010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_LOGO_RGB_ON_WHITE.png" id="1144" name="Google Shape;1144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3259" y="4553170"/>
            <a:ext cx="959702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92"/>
          <p:cNvSpPr txBox="1"/>
          <p:nvPr>
            <p:ph idx="1" type="body"/>
          </p:nvPr>
        </p:nvSpPr>
        <p:spPr>
          <a:xfrm>
            <a:off x="475650" y="1341325"/>
            <a:ext cx="3696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46" name="Google Shape;1146;p92"/>
          <p:cNvPicPr preferRelativeResize="0"/>
          <p:nvPr/>
        </p:nvPicPr>
        <p:blipFill rotWithShape="1">
          <a:blip r:embed="rId2">
            <a:alphaModFix/>
          </a:blip>
          <a:srcRect b="-20060" l="48291" r="0" t="20060"/>
          <a:stretch/>
        </p:blipFill>
        <p:spPr>
          <a:xfrm>
            <a:off x="4415650" y="0"/>
            <a:ext cx="4728350" cy="644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92"/>
          <p:cNvSpPr txBox="1"/>
          <p:nvPr>
            <p:ph type="title"/>
          </p:nvPr>
        </p:nvSpPr>
        <p:spPr>
          <a:xfrm>
            <a:off x="475650" y="360025"/>
            <a:ext cx="37308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None/>
              <a:defRPr b="1" i="0" sz="2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ND_LOGO_RGB_ON_WHITE.png" id="1148" name="Google Shape;1148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">
  <p:cSld name="CUSTOM_4_1_1_1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93"/>
          <p:cNvSpPr txBox="1"/>
          <p:nvPr>
            <p:ph idx="1" type="body"/>
          </p:nvPr>
        </p:nvSpPr>
        <p:spPr>
          <a:xfrm>
            <a:off x="793950" y="1357050"/>
            <a:ext cx="75669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1" name="Google Shape;1151;p93"/>
          <p:cNvSpPr txBox="1"/>
          <p:nvPr>
            <p:ph idx="2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2" name="Google Shape;1152;p93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3" name="Google Shape;1153;p9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4" name="Google Shape;1154;p93"/>
          <p:cNvSpPr txBox="1"/>
          <p:nvPr>
            <p:ph idx="3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1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94"/>
          <p:cNvSpPr txBox="1"/>
          <p:nvPr>
            <p:ph idx="1" type="body"/>
          </p:nvPr>
        </p:nvSpPr>
        <p:spPr>
          <a:xfrm>
            <a:off x="711725" y="1298825"/>
            <a:ext cx="2324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7" name="Google Shape;1157;p94"/>
          <p:cNvSpPr txBox="1"/>
          <p:nvPr>
            <p:ph idx="2" type="body"/>
          </p:nvPr>
        </p:nvSpPr>
        <p:spPr>
          <a:xfrm>
            <a:off x="3409661" y="1298825"/>
            <a:ext cx="2324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8" name="Google Shape;1158;p94"/>
          <p:cNvSpPr txBox="1"/>
          <p:nvPr>
            <p:ph idx="3" type="body"/>
          </p:nvPr>
        </p:nvSpPr>
        <p:spPr>
          <a:xfrm>
            <a:off x="6107586" y="1298825"/>
            <a:ext cx="2324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9" name="Google Shape;1159;p94"/>
          <p:cNvSpPr txBox="1"/>
          <p:nvPr>
            <p:ph idx="4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0" name="Google Shape;1160;p94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1" name="Google Shape;1161;p94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2" name="Google Shape;1162;p94"/>
          <p:cNvSpPr txBox="1"/>
          <p:nvPr>
            <p:ph idx="5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4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5"/>
          <p:cNvSpPr txBox="1"/>
          <p:nvPr>
            <p:ph idx="1" type="body"/>
          </p:nvPr>
        </p:nvSpPr>
        <p:spPr>
          <a:xfrm>
            <a:off x="793950" y="1357050"/>
            <a:ext cx="34974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5" name="Google Shape;1165;p95"/>
          <p:cNvSpPr txBox="1"/>
          <p:nvPr>
            <p:ph idx="2" type="body"/>
          </p:nvPr>
        </p:nvSpPr>
        <p:spPr>
          <a:xfrm>
            <a:off x="4852625" y="1357050"/>
            <a:ext cx="34974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6" name="Google Shape;1166;p95"/>
          <p:cNvSpPr txBox="1"/>
          <p:nvPr>
            <p:ph idx="3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7" name="Google Shape;1167;p95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8" name="Google Shape;1168;p95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69" name="Google Shape;1169;p95"/>
          <p:cNvSpPr txBox="1"/>
          <p:nvPr>
            <p:ph idx="4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3_Headline and Content 1_1_1_1_1_1_1_2_1_1_1_1_2_1_1_1_1_1">
    <p:bg>
      <p:bgPr>
        <a:solidFill>
          <a:srgbClr val="FFFFFF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96"/>
          <p:cNvPicPr preferRelativeResize="0"/>
          <p:nvPr/>
        </p:nvPicPr>
        <p:blipFill rotWithShape="1">
          <a:blip r:embed="rId2">
            <a:alphaModFix/>
          </a:blip>
          <a:srcRect b="20003" l="0" r="0" t="34533"/>
          <a:stretch/>
        </p:blipFill>
        <p:spPr>
          <a:xfrm>
            <a:off x="0" y="2371499"/>
            <a:ext cx="9143998" cy="27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96"/>
          <p:cNvSpPr/>
          <p:nvPr/>
        </p:nvSpPr>
        <p:spPr>
          <a:xfrm>
            <a:off x="0" y="152400"/>
            <a:ext cx="9144000" cy="22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96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96"/>
          <p:cNvSpPr txBox="1"/>
          <p:nvPr>
            <p:ph type="title"/>
          </p:nvPr>
        </p:nvSpPr>
        <p:spPr>
          <a:xfrm>
            <a:off x="1336550" y="375000"/>
            <a:ext cx="63519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Poppins Light"/>
              <a:buNone/>
              <a:defRPr b="0" i="0" sz="3200" u="none" cap="none" strike="noStrike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5" name="Google Shape;1175;p96"/>
          <p:cNvSpPr txBox="1"/>
          <p:nvPr/>
        </p:nvSpPr>
        <p:spPr>
          <a:xfrm>
            <a:off x="1006675" y="5887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6" name="Google Shape;1176;p96"/>
          <p:cNvSpPr txBox="1"/>
          <p:nvPr/>
        </p:nvSpPr>
        <p:spPr>
          <a:xfrm rot="10800000">
            <a:off x="6943800" y="5125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7" name="Google Shape;1177;p96"/>
          <p:cNvSpPr txBox="1"/>
          <p:nvPr>
            <p:ph idx="1" type="subTitle"/>
          </p:nvPr>
        </p:nvSpPr>
        <p:spPr>
          <a:xfrm>
            <a:off x="2212700" y="1967550"/>
            <a:ext cx="459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1" sz="12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8" name="Google Shape;1178;p96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9" name="Google Shape;1179;p96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180" name="Google Shape;118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3_Headline and Content 1_1_1_1_1_1_1_2_1_1_1_1_2_1_1_1_1_1_1">
    <p:bg>
      <p:bgPr>
        <a:solidFill>
          <a:srgbClr val="FFFFFF"/>
        </a:solidFill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97"/>
          <p:cNvPicPr preferRelativeResize="0"/>
          <p:nvPr/>
        </p:nvPicPr>
        <p:blipFill rotWithShape="1">
          <a:blip r:embed="rId2">
            <a:alphaModFix/>
          </a:blip>
          <a:srcRect b="22627" l="0" r="0" t="30641"/>
          <a:stretch/>
        </p:blipFill>
        <p:spPr>
          <a:xfrm>
            <a:off x="0" y="2305800"/>
            <a:ext cx="9143998" cy="28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97"/>
          <p:cNvSpPr/>
          <p:nvPr/>
        </p:nvSpPr>
        <p:spPr>
          <a:xfrm>
            <a:off x="0" y="152400"/>
            <a:ext cx="9144000" cy="22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97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97"/>
          <p:cNvSpPr txBox="1"/>
          <p:nvPr>
            <p:ph type="title"/>
          </p:nvPr>
        </p:nvSpPr>
        <p:spPr>
          <a:xfrm>
            <a:off x="1336550" y="375000"/>
            <a:ext cx="63519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Poppins Light"/>
              <a:buNone/>
              <a:defRPr b="0" i="0" sz="3200" u="none" cap="none" strike="noStrike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6" name="Google Shape;1186;p97"/>
          <p:cNvSpPr txBox="1"/>
          <p:nvPr/>
        </p:nvSpPr>
        <p:spPr>
          <a:xfrm>
            <a:off x="1006675" y="5887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7" name="Google Shape;1187;p97"/>
          <p:cNvSpPr txBox="1"/>
          <p:nvPr/>
        </p:nvSpPr>
        <p:spPr>
          <a:xfrm rot="10800000">
            <a:off x="6943800" y="5125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8" name="Google Shape;1188;p97"/>
          <p:cNvSpPr txBox="1"/>
          <p:nvPr>
            <p:ph idx="1" type="subTitle"/>
          </p:nvPr>
        </p:nvSpPr>
        <p:spPr>
          <a:xfrm>
            <a:off x="2212700" y="1967550"/>
            <a:ext cx="459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1" sz="12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9" name="Google Shape;1189;p97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0" name="Google Shape;1190;p97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191" name="Google Shape;119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3_Headline and Content 1_1_1_1_1_1_1_2_1_1_1_1_2_1_1_1_1_1_1_1">
    <p:bg>
      <p:bgPr>
        <a:solidFill>
          <a:srgbClr val="FFFFFF"/>
        </a:solidFill>
      </p:bgPr>
    </p:bg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98"/>
          <p:cNvPicPr preferRelativeResize="0"/>
          <p:nvPr/>
        </p:nvPicPr>
        <p:blipFill rotWithShape="1">
          <a:blip r:embed="rId2">
            <a:alphaModFix/>
          </a:blip>
          <a:srcRect b="0" l="0" r="0" t="54414"/>
          <a:stretch/>
        </p:blipFill>
        <p:spPr>
          <a:xfrm>
            <a:off x="0" y="2305800"/>
            <a:ext cx="9143998" cy="28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98"/>
          <p:cNvSpPr/>
          <p:nvPr/>
        </p:nvSpPr>
        <p:spPr>
          <a:xfrm>
            <a:off x="0" y="152400"/>
            <a:ext cx="9144000" cy="22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98"/>
          <p:cNvSpPr/>
          <p:nvPr/>
        </p:nvSpPr>
        <p:spPr>
          <a:xfrm>
            <a:off x="0" y="0"/>
            <a:ext cx="9144000" cy="230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98"/>
          <p:cNvSpPr txBox="1"/>
          <p:nvPr>
            <p:ph type="title"/>
          </p:nvPr>
        </p:nvSpPr>
        <p:spPr>
          <a:xfrm>
            <a:off x="1336550" y="375000"/>
            <a:ext cx="63519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Poppins Light"/>
              <a:buNone/>
              <a:defRPr b="0" i="0" sz="3200" u="none" cap="none" strike="noStrike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800"/>
              <a:buFont typeface="Arial"/>
              <a:buNone/>
              <a:defRPr b="0" i="0" sz="3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98"/>
          <p:cNvSpPr txBox="1"/>
          <p:nvPr/>
        </p:nvSpPr>
        <p:spPr>
          <a:xfrm>
            <a:off x="1006675" y="5887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8" name="Google Shape;1198;p98"/>
          <p:cNvSpPr txBox="1"/>
          <p:nvPr/>
        </p:nvSpPr>
        <p:spPr>
          <a:xfrm rot="10800000">
            <a:off x="6943800" y="512550"/>
            <a:ext cx="9597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GB" sz="120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b="0" i="0" sz="12000" u="none" cap="none" strike="noStrike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9" name="Google Shape;1199;p98"/>
          <p:cNvSpPr txBox="1"/>
          <p:nvPr>
            <p:ph idx="1" type="subTitle"/>
          </p:nvPr>
        </p:nvSpPr>
        <p:spPr>
          <a:xfrm>
            <a:off x="2212700" y="1967550"/>
            <a:ext cx="4599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1" sz="12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0" name="Google Shape;1200;p9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1" name="Google Shape;1201;p98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202" name="Google Shape;120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HAG">
  <p:cSld name="CUSTOM_17">
    <p:bg>
      <p:bgPr>
        <a:solidFill>
          <a:srgbClr val="FFFFFF"/>
        </a:soli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99"/>
          <p:cNvPicPr preferRelativeResize="0"/>
          <p:nvPr/>
        </p:nvPicPr>
        <p:blipFill rotWithShape="1">
          <a:blip r:embed="rId2">
            <a:alphaModFix/>
          </a:blip>
          <a:srcRect b="15640" l="0" r="97249" t="0"/>
          <a:stretch/>
        </p:blipFill>
        <p:spPr>
          <a:xfrm>
            <a:off x="0" y="0"/>
            <a:ext cx="2515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99"/>
          <p:cNvPicPr preferRelativeResize="0"/>
          <p:nvPr/>
        </p:nvPicPr>
        <p:blipFill rotWithShape="1">
          <a:blip r:embed="rId2">
            <a:alphaModFix/>
          </a:blip>
          <a:srcRect b="20825" l="10285" r="42751" t="2551"/>
          <a:stretch/>
        </p:blipFill>
        <p:spPr>
          <a:xfrm>
            <a:off x="4415655" y="0"/>
            <a:ext cx="4728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99"/>
          <p:cNvSpPr txBox="1"/>
          <p:nvPr/>
        </p:nvSpPr>
        <p:spPr>
          <a:xfrm>
            <a:off x="475650" y="443600"/>
            <a:ext cx="3696900" cy="42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Accelerated digital aspirations</a:t>
            </a:r>
            <a:br>
              <a:rPr b="1"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...for clients and our people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Fast growth</a:t>
            </a:r>
            <a:b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...circa 600 people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Best Companies to work for</a:t>
            </a:r>
            <a:br>
              <a:rPr b="1"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...every year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Different inside</a:t>
            </a:r>
            <a:b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...“Genius of the AND”,  magnet for talent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Employee owned</a:t>
            </a:r>
            <a:br>
              <a:rPr b="1"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...strong culture and values</a:t>
            </a:r>
            <a:b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Beacon to others</a:t>
            </a:r>
            <a:b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GB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...increase UK tech skills, benefit community</a:t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07" name="Google Shape;1207;p99"/>
          <p:cNvSpPr txBox="1"/>
          <p:nvPr/>
        </p:nvSpPr>
        <p:spPr>
          <a:xfrm>
            <a:off x="4646425" y="256525"/>
            <a:ext cx="42588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BHAG...</a:t>
            </a:r>
            <a:endParaRPr b="1" sz="5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208" name="Google Shape;1208;p99"/>
          <p:cNvSpPr txBox="1"/>
          <p:nvPr/>
        </p:nvSpPr>
        <p:spPr>
          <a:xfrm>
            <a:off x="5447100" y="1188025"/>
            <a:ext cx="3510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...build a remarkable company by 2019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209" name="Google Shape;120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600" y="2573676"/>
            <a:ext cx="2194835" cy="15074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0" name="Google Shape;121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637" y="2573675"/>
            <a:ext cx="2498614" cy="150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1" name="Google Shape;1211;p99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2" name="Google Shape;1212;p99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sp>
        <p:nvSpPr>
          <p:cNvPr id="1213" name="Google Shape;1213;p99"/>
          <p:cNvSpPr txBox="1"/>
          <p:nvPr>
            <p:ph idx="3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4" name="Google Shape;1214;p99"/>
          <p:cNvSpPr txBox="1"/>
          <p:nvPr>
            <p:ph idx="4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  <p:pic>
        <p:nvPicPr>
          <p:cNvPr descr="AND_LOGO_RGB_ON_WHITE.png" id="1215" name="Google Shape;1215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uild / Build / Teach">
  <p:cSld name="3_Headline and Content 1_1_1_1_1_1_1_2_1_1_1_1_1_1_2_1_1_1_1_1_1">
    <p:bg>
      <p:bgPr>
        <a:solidFill>
          <a:srgbClr val="FFFFFF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00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8" name="Google Shape;1218;p100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id="1219" name="Google Shape;1219;p100"/>
          <p:cNvPicPr preferRelativeResize="0"/>
          <p:nvPr/>
        </p:nvPicPr>
        <p:blipFill rotWithShape="1">
          <a:blip r:embed="rId2">
            <a:alphaModFix/>
          </a:blip>
          <a:srcRect b="17710" l="14619" r="40521" t="8188"/>
          <a:stretch/>
        </p:blipFill>
        <p:spPr>
          <a:xfrm>
            <a:off x="400325" y="1019450"/>
            <a:ext cx="2617450" cy="31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00"/>
          <p:cNvPicPr preferRelativeResize="0"/>
          <p:nvPr/>
        </p:nvPicPr>
        <p:blipFill rotWithShape="1">
          <a:blip r:embed="rId3">
            <a:alphaModFix/>
          </a:blip>
          <a:srcRect b="0" l="22766" r="22766" t="0"/>
          <a:stretch/>
        </p:blipFill>
        <p:spPr>
          <a:xfrm>
            <a:off x="6148900" y="1009650"/>
            <a:ext cx="2617450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00"/>
          <p:cNvPicPr preferRelativeResize="0"/>
          <p:nvPr/>
        </p:nvPicPr>
        <p:blipFill rotWithShape="1">
          <a:blip r:embed="rId4">
            <a:alphaModFix/>
          </a:blip>
          <a:srcRect b="0" l="0" r="46308" t="0"/>
          <a:stretch/>
        </p:blipFill>
        <p:spPr>
          <a:xfrm>
            <a:off x="3275675" y="1009650"/>
            <a:ext cx="261745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00"/>
          <p:cNvSpPr txBox="1"/>
          <p:nvPr/>
        </p:nvSpPr>
        <p:spPr>
          <a:xfrm>
            <a:off x="473500" y="3090502"/>
            <a:ext cx="2546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We guide you and your organisation to setup and build great digital products that will delight your customers.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23" name="Google Shape;1223;p100"/>
          <p:cNvSpPr txBox="1"/>
          <p:nvPr/>
        </p:nvSpPr>
        <p:spPr>
          <a:xfrm>
            <a:off x="473500" y="1223050"/>
            <a:ext cx="2471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Guide</a:t>
            </a:r>
            <a:endParaRPr b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4" name="Google Shape;1224;p100"/>
          <p:cNvSpPr txBox="1"/>
          <p:nvPr/>
        </p:nvSpPr>
        <p:spPr>
          <a:xfrm>
            <a:off x="3339638" y="3071550"/>
            <a:ext cx="2546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Here’s where we work with you and your team to design &amp; build great technology, architecture and solutions.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25" name="Google Shape;1225;p100"/>
          <p:cNvSpPr txBox="1"/>
          <p:nvPr/>
        </p:nvSpPr>
        <p:spPr>
          <a:xfrm>
            <a:off x="3350438" y="1204088"/>
            <a:ext cx="2471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Build</a:t>
            </a:r>
            <a:endParaRPr b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6" name="Google Shape;1226;p100"/>
          <p:cNvSpPr txBox="1"/>
          <p:nvPr/>
        </p:nvSpPr>
        <p:spPr>
          <a:xfrm>
            <a:off x="6186065" y="3090505"/>
            <a:ext cx="25464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Our Academy – with classrooms, self-learning, bootcamps and coaching – helps teams stay ahead.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27" name="Google Shape;1227;p100"/>
          <p:cNvSpPr txBox="1"/>
          <p:nvPr/>
        </p:nvSpPr>
        <p:spPr>
          <a:xfrm>
            <a:off x="6207900" y="1223050"/>
            <a:ext cx="24711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Teach</a:t>
            </a:r>
            <a:endParaRPr b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8" name="Google Shape;1228;p100"/>
          <p:cNvSpPr txBox="1"/>
          <p:nvPr/>
        </p:nvSpPr>
        <p:spPr>
          <a:xfrm>
            <a:off x="186150" y="425875"/>
            <a:ext cx="8706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latin typeface="Poppins"/>
                <a:ea typeface="Poppins"/>
                <a:cs typeface="Poppins"/>
                <a:sym typeface="Poppins"/>
              </a:rPr>
              <a:t>The	       	      approach</a:t>
            </a:r>
            <a:endParaRPr b="1"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ND_LOGO_RGB_ON_WHITE.png" id="1229" name="Google Shape;1229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734" y="415370"/>
            <a:ext cx="959702" cy="3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uide">
  <p:cSld name="CUSTOM_15_1_1_1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101"/>
          <p:cNvPicPr preferRelativeResize="0"/>
          <p:nvPr/>
        </p:nvPicPr>
        <p:blipFill rotWithShape="1">
          <a:blip r:embed="rId2">
            <a:alphaModFix/>
          </a:blip>
          <a:srcRect b="22467" l="22752" r="43359" t="8189"/>
          <a:stretch/>
        </p:blipFill>
        <p:spPr>
          <a:xfrm>
            <a:off x="5737850" y="-16800"/>
            <a:ext cx="34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01"/>
          <p:cNvSpPr txBox="1"/>
          <p:nvPr/>
        </p:nvSpPr>
        <p:spPr>
          <a:xfrm>
            <a:off x="495300" y="2867025"/>
            <a:ext cx="44958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We provide industry specific and commercially focussed digital and product management expertise to build products, solutions and services.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We design and implement the digital organisation, including ways of working and behavioural changes to achieve the agility needed.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33" name="Google Shape;1233;p101"/>
          <p:cNvSpPr txBox="1"/>
          <p:nvPr/>
        </p:nvSpPr>
        <p:spPr>
          <a:xfrm>
            <a:off x="495300" y="2000250"/>
            <a:ext cx="43530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Guide</a:t>
            </a:r>
            <a:endParaRPr b="1"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4" name="Google Shape;1234;p101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5" name="Google Shape;1235;p101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  <p:pic>
        <p:nvPicPr>
          <p:cNvPr descr="AND_LOGO_RGB_ON_WHITE.png" id="1236" name="Google Shape;1236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ild">
  <p:cSld name="CUSTOM_15_1_1_1_1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102"/>
          <p:cNvPicPr preferRelativeResize="0"/>
          <p:nvPr/>
        </p:nvPicPr>
        <p:blipFill rotWithShape="1">
          <a:blip r:embed="rId2">
            <a:alphaModFix/>
          </a:blip>
          <a:srcRect b="6428" l="5824" r="53614" t="0"/>
          <a:stretch/>
        </p:blipFill>
        <p:spPr>
          <a:xfrm>
            <a:off x="300" y="15750"/>
            <a:ext cx="3406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02"/>
          <p:cNvSpPr txBox="1"/>
          <p:nvPr/>
        </p:nvSpPr>
        <p:spPr>
          <a:xfrm>
            <a:off x="3924300" y="2000250"/>
            <a:ext cx="47625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Build</a:t>
            </a:r>
            <a:endParaRPr b="1" sz="5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0" name="Google Shape;1240;p102"/>
          <p:cNvSpPr txBox="1"/>
          <p:nvPr/>
        </p:nvSpPr>
        <p:spPr>
          <a:xfrm>
            <a:off x="4000500" y="2867025"/>
            <a:ext cx="44958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Where we power our client's product development teams with the skills and capacity they need to build great tech. </a:t>
            </a:r>
            <a:br>
              <a:rPr lang="en-GB" sz="1200">
                <a:solidFill>
                  <a:schemeClr val="dk2"/>
                </a:solidFill>
              </a:rPr>
            </a:br>
            <a:br>
              <a:rPr lang="en-GB" sz="1200">
                <a:solidFill>
                  <a:schemeClr val="dk2"/>
                </a:solidFill>
              </a:rPr>
            </a:br>
            <a:r>
              <a:rPr lang="en-GB" sz="1200">
                <a:solidFill>
                  <a:schemeClr val="dk2"/>
                </a:solidFill>
              </a:rPr>
              <a:t>We combine our people with client teams, to form high-performance teams that deliver value – fast.</a:t>
            </a:r>
            <a:endParaRPr sz="12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241" name="Google Shape;1241;p102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2" name="Google Shape;1242;p102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rgbClr val="FFFFFF"/>
                </a:solidFill>
              </a:defRPr>
            </a:lvl1pPr>
            <a:lvl2pPr lvl="1" rtl="0">
              <a:buNone/>
              <a:defRPr sz="700">
                <a:solidFill>
                  <a:srgbClr val="FFFFFF"/>
                </a:solidFill>
              </a:defRPr>
            </a:lvl2pPr>
            <a:lvl3pPr lvl="2" rtl="0">
              <a:buNone/>
              <a:defRPr sz="700">
                <a:solidFill>
                  <a:srgbClr val="FFFFFF"/>
                </a:solidFill>
              </a:defRPr>
            </a:lvl3pPr>
            <a:lvl4pPr lvl="3" rtl="0">
              <a:buNone/>
              <a:defRPr sz="700">
                <a:solidFill>
                  <a:srgbClr val="FFFFFF"/>
                </a:solidFill>
              </a:defRPr>
            </a:lvl4pPr>
            <a:lvl5pPr lvl="4" rtl="0">
              <a:buNone/>
              <a:defRPr sz="700">
                <a:solidFill>
                  <a:srgbClr val="FFFFFF"/>
                </a:solidFill>
              </a:defRPr>
            </a:lvl5pPr>
            <a:lvl6pPr lvl="5" rtl="0">
              <a:buNone/>
              <a:defRPr sz="700">
                <a:solidFill>
                  <a:srgbClr val="FFFFFF"/>
                </a:solidFill>
              </a:defRPr>
            </a:lvl6pPr>
            <a:lvl7pPr lvl="6" rtl="0">
              <a:buNone/>
              <a:defRPr sz="700">
                <a:solidFill>
                  <a:srgbClr val="FFFFFF"/>
                </a:solidFill>
              </a:defRPr>
            </a:lvl7pPr>
            <a:lvl8pPr lvl="7" rtl="0">
              <a:buNone/>
              <a:defRPr sz="700">
                <a:solidFill>
                  <a:srgbClr val="FFFFFF"/>
                </a:solidFill>
              </a:defRPr>
            </a:lvl8pPr>
            <a:lvl9pPr lvl="8" rtl="0">
              <a:buNone/>
              <a:defRPr sz="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</a:t>
            </a:r>
            <a:r>
              <a:rPr lang="en-GB"/>
              <a:t>i</a:t>
            </a:r>
            <a:r>
              <a:rPr lang="en-GB"/>
              <a:t>gital 2018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73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41.xml"/><Relationship Id="rId75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40.xml"/><Relationship Id="rId74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76" Type="http://schemas.openxmlformats.org/officeDocument/2006/relationships/theme" Target="../theme/theme1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71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62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30.xml"/><Relationship Id="rId64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32.xml"/><Relationship Id="rId66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31.xml"/><Relationship Id="rId65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34.xml"/><Relationship Id="rId68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33.xml"/><Relationship Id="rId67" Type="http://schemas.openxmlformats.org/officeDocument/2006/relationships/slideLayout" Target="../slideLayouts/slideLayout77.xml"/><Relationship Id="rId60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69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1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1.xml"/><Relationship Id="rId5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20.xml"/><Relationship Id="rId5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23.xml"/><Relationship Id="rId5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22.xml"/><Relationship Id="rId5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25.xml"/><Relationship Id="rId5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24.xml"/><Relationship Id="rId58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4.xml"/><Relationship Id="rId42" Type="http://schemas.openxmlformats.org/officeDocument/2006/relationships/slideLayout" Target="../slideLayouts/slideLayout126.xml"/><Relationship Id="rId41" Type="http://schemas.openxmlformats.org/officeDocument/2006/relationships/slideLayout" Target="../slideLayouts/slideLayout125.xml"/><Relationship Id="rId44" Type="http://schemas.openxmlformats.org/officeDocument/2006/relationships/slideLayout" Target="../slideLayouts/slideLayout128.xml"/><Relationship Id="rId43" Type="http://schemas.openxmlformats.org/officeDocument/2006/relationships/slideLayout" Target="../slideLayouts/slideLayout127.xml"/><Relationship Id="rId46" Type="http://schemas.openxmlformats.org/officeDocument/2006/relationships/slideLayout" Target="../slideLayouts/slideLayout130.xml"/><Relationship Id="rId45" Type="http://schemas.openxmlformats.org/officeDocument/2006/relationships/slideLayout" Target="../slideLayouts/slideLayout129.xml"/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132.xml"/><Relationship Id="rId47" Type="http://schemas.openxmlformats.org/officeDocument/2006/relationships/slideLayout" Target="../slideLayouts/slideLayout131.xml"/><Relationship Id="rId49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73" Type="http://schemas.openxmlformats.org/officeDocument/2006/relationships/slideLayout" Target="../slideLayouts/slideLayout157.xml"/><Relationship Id="rId72" Type="http://schemas.openxmlformats.org/officeDocument/2006/relationships/slideLayout" Target="../slideLayouts/slideLayout156.xml"/><Relationship Id="rId31" Type="http://schemas.openxmlformats.org/officeDocument/2006/relationships/slideLayout" Target="../slideLayouts/slideLayout115.xml"/><Relationship Id="rId75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14.xml"/><Relationship Id="rId74" Type="http://schemas.openxmlformats.org/officeDocument/2006/relationships/slideLayout" Target="../slideLayouts/slideLayout158.xml"/><Relationship Id="rId33" Type="http://schemas.openxmlformats.org/officeDocument/2006/relationships/slideLayout" Target="../slideLayouts/slideLayout117.xml"/><Relationship Id="rId32" Type="http://schemas.openxmlformats.org/officeDocument/2006/relationships/slideLayout" Target="../slideLayouts/slideLayout116.xml"/><Relationship Id="rId76" Type="http://schemas.openxmlformats.org/officeDocument/2006/relationships/theme" Target="../theme/theme3.xml"/><Relationship Id="rId35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18.xml"/><Relationship Id="rId71" Type="http://schemas.openxmlformats.org/officeDocument/2006/relationships/slideLayout" Target="../slideLayouts/slideLayout155.xml"/><Relationship Id="rId70" Type="http://schemas.openxmlformats.org/officeDocument/2006/relationships/slideLayout" Target="../slideLayouts/slideLayout154.xml"/><Relationship Id="rId37" Type="http://schemas.openxmlformats.org/officeDocument/2006/relationships/slideLayout" Target="../slideLayouts/slideLayout121.xml"/><Relationship Id="rId36" Type="http://schemas.openxmlformats.org/officeDocument/2006/relationships/slideLayout" Target="../slideLayouts/slideLayout120.xml"/><Relationship Id="rId39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46.xml"/><Relationship Id="rId61" Type="http://schemas.openxmlformats.org/officeDocument/2006/relationships/slideLayout" Target="../slideLayouts/slideLayout145.xml"/><Relationship Id="rId20" Type="http://schemas.openxmlformats.org/officeDocument/2006/relationships/slideLayout" Target="../slideLayouts/slideLayout104.xml"/><Relationship Id="rId64" Type="http://schemas.openxmlformats.org/officeDocument/2006/relationships/slideLayout" Target="../slideLayouts/slideLayout148.xml"/><Relationship Id="rId63" Type="http://schemas.openxmlformats.org/officeDocument/2006/relationships/slideLayout" Target="../slideLayouts/slideLayout147.xml"/><Relationship Id="rId22" Type="http://schemas.openxmlformats.org/officeDocument/2006/relationships/slideLayout" Target="../slideLayouts/slideLayout106.xml"/><Relationship Id="rId66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05.xml"/><Relationship Id="rId65" Type="http://schemas.openxmlformats.org/officeDocument/2006/relationships/slideLayout" Target="../slideLayouts/slideLayout149.xml"/><Relationship Id="rId24" Type="http://schemas.openxmlformats.org/officeDocument/2006/relationships/slideLayout" Target="../slideLayouts/slideLayout108.xml"/><Relationship Id="rId68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07.xml"/><Relationship Id="rId67" Type="http://schemas.openxmlformats.org/officeDocument/2006/relationships/slideLayout" Target="../slideLayouts/slideLayout151.xml"/><Relationship Id="rId60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09.xml"/><Relationship Id="rId69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13.xml"/><Relationship Id="rId51" Type="http://schemas.openxmlformats.org/officeDocument/2006/relationships/slideLayout" Target="../slideLayouts/slideLayout135.xml"/><Relationship Id="rId50" Type="http://schemas.openxmlformats.org/officeDocument/2006/relationships/slideLayout" Target="../slideLayouts/slideLayout134.xml"/><Relationship Id="rId53" Type="http://schemas.openxmlformats.org/officeDocument/2006/relationships/slideLayout" Target="../slideLayouts/slideLayout137.xml"/><Relationship Id="rId52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95.xml"/><Relationship Id="rId5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94.xml"/><Relationship Id="rId54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97.xml"/><Relationship Id="rId5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96.xml"/><Relationship Id="rId56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99.xml"/><Relationship Id="rId5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98.xml"/><Relationship Id="rId58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_LOGO_RGB_ON_WHITE.png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86150" y="425875"/>
            <a:ext cx="8519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47350" y="1302025"/>
            <a:ext cx="8645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 i="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 i="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 i="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 i="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 i="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■"/>
              <a:defRPr i="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●"/>
              <a:defRPr i="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Light"/>
              <a:buChar char="○"/>
              <a:defRPr i="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 Light"/>
              <a:buChar char="■"/>
              <a:defRPr i="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  <p:sldLayoutId id="2147483707" r:id="rId50"/>
    <p:sldLayoutId id="2147483708" r:id="rId51"/>
    <p:sldLayoutId id="2147483709" r:id="rId52"/>
    <p:sldLayoutId id="2147483710" r:id="rId53"/>
    <p:sldLayoutId id="2147483711" r:id="rId54"/>
    <p:sldLayoutId id="2147483712" r:id="rId55"/>
    <p:sldLayoutId id="2147483713" r:id="rId56"/>
    <p:sldLayoutId id="2147483714" r:id="rId57"/>
    <p:sldLayoutId id="2147483715" r:id="rId58"/>
    <p:sldLayoutId id="2147483716" r:id="rId59"/>
    <p:sldLayoutId id="2147483717" r:id="rId60"/>
    <p:sldLayoutId id="2147483718" r:id="rId61"/>
    <p:sldLayoutId id="2147483719" r:id="rId62"/>
    <p:sldLayoutId id="2147483720" r:id="rId63"/>
    <p:sldLayoutId id="2147483721" r:id="rId64"/>
    <p:sldLayoutId id="2147483722" r:id="rId65"/>
    <p:sldLayoutId id="2147483723" r:id="rId66"/>
    <p:sldLayoutId id="2147483724" r:id="rId67"/>
    <p:sldLayoutId id="2147483725" r:id="rId68"/>
    <p:sldLayoutId id="2147483726" r:id="rId69"/>
    <p:sldLayoutId id="2147483727" r:id="rId70"/>
    <p:sldLayoutId id="2147483728" r:id="rId71"/>
    <p:sldLayoutId id="2147483729" r:id="rId72"/>
    <p:sldLayoutId id="2147483730" r:id="rId73"/>
    <p:sldLayoutId id="2147483731" r:id="rId74"/>
    <p:sldLayoutId id="2147483732" r:id="rId7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_LOGO_RGB_ON_WHITE.png" id="1110" name="Google Shape;1110;p8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12540" y="4621325"/>
            <a:ext cx="780410" cy="2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88"/>
          <p:cNvSpPr txBox="1"/>
          <p:nvPr>
            <p:ph type="title"/>
          </p:nvPr>
        </p:nvSpPr>
        <p:spPr>
          <a:xfrm>
            <a:off x="186150" y="425875"/>
            <a:ext cx="8519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12" name="Google Shape;1112;p88"/>
          <p:cNvSpPr txBox="1"/>
          <p:nvPr>
            <p:ph idx="1" type="body"/>
          </p:nvPr>
        </p:nvSpPr>
        <p:spPr>
          <a:xfrm>
            <a:off x="247350" y="1302025"/>
            <a:ext cx="86457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3" name="Google Shape;1113;p88"/>
          <p:cNvSpPr txBox="1"/>
          <p:nvPr>
            <p:ph idx="12" type="sldNum"/>
          </p:nvPr>
        </p:nvSpPr>
        <p:spPr>
          <a:xfrm>
            <a:off x="228599" y="4673700"/>
            <a:ext cx="3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4" name="Google Shape;1114;p88"/>
          <p:cNvSpPr txBox="1"/>
          <p:nvPr>
            <p:ph idx="2" type="sldNum"/>
          </p:nvPr>
        </p:nvSpPr>
        <p:spPr>
          <a:xfrm>
            <a:off x="523200" y="4754400"/>
            <a:ext cx="1263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700">
                <a:solidFill>
                  <a:schemeClr val="dk2"/>
                </a:solidFill>
              </a:defRPr>
            </a:lvl1pPr>
            <a:lvl2pPr lvl="1" rtl="0">
              <a:buNone/>
              <a:defRPr sz="700">
                <a:solidFill>
                  <a:schemeClr val="dk2"/>
                </a:solidFill>
              </a:defRPr>
            </a:lvl2pPr>
            <a:lvl3pPr lvl="2" rtl="0">
              <a:buNone/>
              <a:defRPr sz="700">
                <a:solidFill>
                  <a:schemeClr val="dk2"/>
                </a:solidFill>
              </a:defRPr>
            </a:lvl3pPr>
            <a:lvl4pPr lvl="3" rtl="0">
              <a:buNone/>
              <a:defRPr sz="700">
                <a:solidFill>
                  <a:schemeClr val="dk2"/>
                </a:solidFill>
              </a:defRPr>
            </a:lvl4pPr>
            <a:lvl5pPr lvl="4" rtl="0">
              <a:buNone/>
              <a:defRPr sz="700">
                <a:solidFill>
                  <a:schemeClr val="dk2"/>
                </a:solidFill>
              </a:defRPr>
            </a:lvl5pPr>
            <a:lvl6pPr lvl="5" rtl="0">
              <a:buNone/>
              <a:defRPr sz="700">
                <a:solidFill>
                  <a:schemeClr val="dk2"/>
                </a:solidFill>
              </a:defRPr>
            </a:lvl6pPr>
            <a:lvl7pPr lvl="6" rtl="0">
              <a:buNone/>
              <a:defRPr sz="700">
                <a:solidFill>
                  <a:schemeClr val="dk2"/>
                </a:solidFill>
              </a:defRPr>
            </a:lvl7pPr>
            <a:lvl8pPr lvl="7" rtl="0">
              <a:buNone/>
              <a:defRPr sz="700">
                <a:solidFill>
                  <a:schemeClr val="dk2"/>
                </a:solidFill>
              </a:defRPr>
            </a:lvl8pPr>
            <a:lvl9pPr lvl="8" rtl="0">
              <a:buNone/>
              <a:defRPr sz="7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© AND Digital 2018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  <p:sldLayoutId id="2147483761" r:id="rId30"/>
    <p:sldLayoutId id="2147483762" r:id="rId31"/>
    <p:sldLayoutId id="2147483763" r:id="rId32"/>
    <p:sldLayoutId id="2147483764" r:id="rId33"/>
    <p:sldLayoutId id="2147483765" r:id="rId34"/>
    <p:sldLayoutId id="2147483766" r:id="rId35"/>
    <p:sldLayoutId id="2147483767" r:id="rId36"/>
    <p:sldLayoutId id="2147483768" r:id="rId37"/>
    <p:sldLayoutId id="2147483769" r:id="rId38"/>
    <p:sldLayoutId id="2147483770" r:id="rId39"/>
    <p:sldLayoutId id="2147483771" r:id="rId40"/>
    <p:sldLayoutId id="2147483772" r:id="rId41"/>
    <p:sldLayoutId id="2147483773" r:id="rId42"/>
    <p:sldLayoutId id="2147483774" r:id="rId43"/>
    <p:sldLayoutId id="2147483775" r:id="rId44"/>
    <p:sldLayoutId id="2147483776" r:id="rId45"/>
    <p:sldLayoutId id="2147483777" r:id="rId46"/>
    <p:sldLayoutId id="2147483778" r:id="rId47"/>
    <p:sldLayoutId id="2147483779" r:id="rId48"/>
    <p:sldLayoutId id="2147483780" r:id="rId49"/>
    <p:sldLayoutId id="2147483781" r:id="rId50"/>
    <p:sldLayoutId id="2147483782" r:id="rId51"/>
    <p:sldLayoutId id="2147483783" r:id="rId52"/>
    <p:sldLayoutId id="2147483784" r:id="rId53"/>
    <p:sldLayoutId id="2147483785" r:id="rId54"/>
    <p:sldLayoutId id="2147483786" r:id="rId55"/>
    <p:sldLayoutId id="2147483787" r:id="rId56"/>
    <p:sldLayoutId id="2147483788" r:id="rId57"/>
    <p:sldLayoutId id="2147483789" r:id="rId58"/>
    <p:sldLayoutId id="2147483790" r:id="rId59"/>
    <p:sldLayoutId id="2147483791" r:id="rId60"/>
    <p:sldLayoutId id="2147483792" r:id="rId61"/>
    <p:sldLayoutId id="2147483793" r:id="rId62"/>
    <p:sldLayoutId id="2147483794" r:id="rId63"/>
    <p:sldLayoutId id="2147483795" r:id="rId64"/>
    <p:sldLayoutId id="2147483796" r:id="rId65"/>
    <p:sldLayoutId id="2147483797" r:id="rId66"/>
    <p:sldLayoutId id="2147483798" r:id="rId67"/>
    <p:sldLayoutId id="2147483799" r:id="rId68"/>
    <p:sldLayoutId id="2147483800" r:id="rId69"/>
    <p:sldLayoutId id="2147483801" r:id="rId70"/>
    <p:sldLayoutId id="2147483802" r:id="rId71"/>
    <p:sldLayoutId id="2147483803" r:id="rId72"/>
    <p:sldLayoutId id="2147483804" r:id="rId73"/>
    <p:sldLayoutId id="2147483805" r:id="rId74"/>
    <p:sldLayoutId id="2147483806" r:id="rId7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7.png"/><Relationship Id="rId4" Type="http://schemas.openxmlformats.org/officeDocument/2006/relationships/image" Target="../media/image27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0.png"/><Relationship Id="rId4" Type="http://schemas.openxmlformats.org/officeDocument/2006/relationships/image" Target="../media/image28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9.png"/><Relationship Id="rId4" Type="http://schemas.openxmlformats.org/officeDocument/2006/relationships/image" Target="../media/image28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63"/>
          <p:cNvSpPr/>
          <p:nvPr/>
        </p:nvSpPr>
        <p:spPr>
          <a:xfrm>
            <a:off x="196225" y="4568450"/>
            <a:ext cx="1151400" cy="39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63"/>
          <p:cNvSpPr txBox="1"/>
          <p:nvPr>
            <p:ph type="title"/>
          </p:nvPr>
        </p:nvSpPr>
        <p:spPr>
          <a:xfrm>
            <a:off x="1091225" y="2245675"/>
            <a:ext cx="7492200" cy="10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Customer Portal</a:t>
            </a:r>
            <a:endParaRPr/>
          </a:p>
        </p:txBody>
      </p:sp>
      <p:sp>
        <p:nvSpPr>
          <p:cNvPr id="2174" name="Google Shape;2174;p163"/>
          <p:cNvSpPr txBox="1"/>
          <p:nvPr>
            <p:ph idx="1" type="subTitle"/>
          </p:nvPr>
        </p:nvSpPr>
        <p:spPr>
          <a:xfrm>
            <a:off x="479525" y="3174925"/>
            <a:ext cx="80988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UX Ramp Up</a:t>
            </a:r>
            <a:endParaRPr/>
          </a:p>
        </p:txBody>
      </p:sp>
      <p:pic>
        <p:nvPicPr>
          <p:cNvPr id="2175" name="Google Shape;2175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25" y="4671675"/>
            <a:ext cx="922400" cy="1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64"/>
          <p:cNvSpPr txBox="1"/>
          <p:nvPr>
            <p:ph idx="8" type="body"/>
          </p:nvPr>
        </p:nvSpPr>
        <p:spPr>
          <a:xfrm>
            <a:off x="4091375" y="1486975"/>
            <a:ext cx="45378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forms where a user can request or enquiry about a facility / service. That form is routed to the </a:t>
            </a:r>
            <a:r>
              <a:rPr lang="en-GB"/>
              <a:t>correct</a:t>
            </a:r>
            <a:r>
              <a:rPr lang="en-GB"/>
              <a:t> recipient/s.</a:t>
            </a:r>
            <a:endParaRPr/>
          </a:p>
        </p:txBody>
      </p:sp>
      <p:sp>
        <p:nvSpPr>
          <p:cNvPr id="2181" name="Google Shape;2181;p164"/>
          <p:cNvSpPr txBox="1"/>
          <p:nvPr>
            <p:ph idx="9" type="subTitle"/>
          </p:nvPr>
        </p:nvSpPr>
        <p:spPr>
          <a:xfrm>
            <a:off x="4091375" y="2057888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</a:t>
            </a:r>
            <a:endParaRPr/>
          </a:p>
        </p:txBody>
      </p:sp>
      <p:sp>
        <p:nvSpPr>
          <p:cNvPr id="2182" name="Google Shape;2182;p164"/>
          <p:cNvSpPr txBox="1"/>
          <p:nvPr>
            <p:ph idx="7" type="subTitle"/>
          </p:nvPr>
        </p:nvSpPr>
        <p:spPr>
          <a:xfrm>
            <a:off x="4091375" y="11431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Forms</a:t>
            </a:r>
            <a:endParaRPr/>
          </a:p>
        </p:txBody>
      </p:sp>
      <p:sp>
        <p:nvSpPr>
          <p:cNvPr id="2183" name="Google Shape;2183;p164"/>
          <p:cNvSpPr txBox="1"/>
          <p:nvPr>
            <p:ph idx="13" type="body"/>
          </p:nvPr>
        </p:nvSpPr>
        <p:spPr>
          <a:xfrm>
            <a:off x="4091375" y="2401700"/>
            <a:ext cx="45378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Displaying fixed content from a database.</a:t>
            </a:r>
            <a:endParaRPr/>
          </a:p>
        </p:txBody>
      </p:sp>
      <p:sp>
        <p:nvSpPr>
          <p:cNvPr id="2184" name="Google Shape;2184;p164"/>
          <p:cNvSpPr txBox="1"/>
          <p:nvPr>
            <p:ph idx="14" type="subTitle"/>
          </p:nvPr>
        </p:nvSpPr>
        <p:spPr>
          <a:xfrm>
            <a:off x="4091375" y="2820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CMS Content</a:t>
            </a:r>
            <a:endParaRPr/>
          </a:p>
        </p:txBody>
      </p:sp>
      <p:sp>
        <p:nvSpPr>
          <p:cNvPr id="2185" name="Google Shape;2185;p164"/>
          <p:cNvSpPr txBox="1"/>
          <p:nvPr>
            <p:ph idx="15" type="body"/>
          </p:nvPr>
        </p:nvSpPr>
        <p:spPr>
          <a:xfrm>
            <a:off x="4091375" y="3164000"/>
            <a:ext cx="45378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‘Content’ created within the CMS system which is then distributed to the portal and other marketing sites. PDF downloads may feature heavily here.   </a:t>
            </a:r>
            <a:endParaRPr/>
          </a:p>
        </p:txBody>
      </p:sp>
      <p:sp>
        <p:nvSpPr>
          <p:cNvPr id="2186" name="Google Shape;2186;p164"/>
          <p:cNvSpPr txBox="1"/>
          <p:nvPr>
            <p:ph idx="16" type="subTitle"/>
          </p:nvPr>
        </p:nvSpPr>
        <p:spPr>
          <a:xfrm>
            <a:off x="4088983" y="735825"/>
            <a:ext cx="46956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functionality seems to fall into </a:t>
            </a:r>
            <a:r>
              <a:rPr b="1" lang="en-GB"/>
              <a:t>four</a:t>
            </a:r>
            <a:r>
              <a:rPr lang="en-GB"/>
              <a:t> areas...</a:t>
            </a:r>
            <a:endParaRPr/>
          </a:p>
        </p:txBody>
      </p:sp>
      <p:sp>
        <p:nvSpPr>
          <p:cNvPr id="2187" name="Google Shape;2187;p164"/>
          <p:cNvSpPr txBox="1"/>
          <p:nvPr>
            <p:ph type="title"/>
          </p:nvPr>
        </p:nvSpPr>
        <p:spPr>
          <a:xfrm>
            <a:off x="4072350" y="425875"/>
            <a:ext cx="47286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Themes</a:t>
            </a:r>
            <a:endParaRPr/>
          </a:p>
        </p:txBody>
      </p:sp>
      <p:sp>
        <p:nvSpPr>
          <p:cNvPr id="2188" name="Google Shape;2188;p164"/>
          <p:cNvSpPr txBox="1"/>
          <p:nvPr>
            <p:ph idx="14" type="subTitle"/>
          </p:nvPr>
        </p:nvSpPr>
        <p:spPr>
          <a:xfrm>
            <a:off x="4091375" y="39635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Ticketing</a:t>
            </a:r>
            <a:endParaRPr/>
          </a:p>
        </p:txBody>
      </p:sp>
      <p:sp>
        <p:nvSpPr>
          <p:cNvPr id="2189" name="Google Shape;2189;p164"/>
          <p:cNvSpPr txBox="1"/>
          <p:nvPr>
            <p:ph idx="15" type="body"/>
          </p:nvPr>
        </p:nvSpPr>
        <p:spPr>
          <a:xfrm>
            <a:off x="4091375" y="4307300"/>
            <a:ext cx="45378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Raise an issue and track its progress to resolution.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65"/>
          <p:cNvSpPr txBox="1"/>
          <p:nvPr>
            <p:ph idx="8" type="body"/>
          </p:nvPr>
        </p:nvSpPr>
        <p:spPr>
          <a:xfrm>
            <a:off x="4015175" y="1715575"/>
            <a:ext cx="45378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functionality may be better served by a real time availability calendar, where users can  ‘self serve’ - book a facility or function via the calendar, amend appointments, delete them, and so forth with no Grainger intervention. </a:t>
            </a:r>
            <a:endParaRPr/>
          </a:p>
        </p:txBody>
      </p:sp>
      <p:sp>
        <p:nvSpPr>
          <p:cNvPr id="2195" name="Google Shape;2195;p165"/>
          <p:cNvSpPr txBox="1"/>
          <p:nvPr>
            <p:ph idx="7" type="subTitle"/>
          </p:nvPr>
        </p:nvSpPr>
        <p:spPr>
          <a:xfrm>
            <a:off x="4015175" y="1371775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Calendar</a:t>
            </a:r>
            <a:endParaRPr/>
          </a:p>
        </p:txBody>
      </p:sp>
      <p:sp>
        <p:nvSpPr>
          <p:cNvPr id="2196" name="Google Shape;2196;p165"/>
          <p:cNvSpPr txBox="1"/>
          <p:nvPr>
            <p:ph idx="14" type="subTitle"/>
          </p:nvPr>
        </p:nvSpPr>
        <p:spPr>
          <a:xfrm>
            <a:off x="4015175" y="2820200"/>
            <a:ext cx="18534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Alexa Skills</a:t>
            </a:r>
            <a:endParaRPr/>
          </a:p>
        </p:txBody>
      </p:sp>
      <p:sp>
        <p:nvSpPr>
          <p:cNvPr id="2197" name="Google Shape;2197;p165"/>
          <p:cNvSpPr txBox="1"/>
          <p:nvPr>
            <p:ph idx="15" type="body"/>
          </p:nvPr>
        </p:nvSpPr>
        <p:spPr>
          <a:xfrm>
            <a:off x="4015175" y="3164000"/>
            <a:ext cx="4537800" cy="5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We’re currently building out a PoC for Alexa skills, allowing residents to query data using Amazon Alexa voice commands. This might be an attractive extra level of functionality to add to the project. </a:t>
            </a:r>
            <a:endParaRPr/>
          </a:p>
        </p:txBody>
      </p:sp>
      <p:sp>
        <p:nvSpPr>
          <p:cNvPr id="2198" name="Google Shape;2198;p165"/>
          <p:cNvSpPr txBox="1"/>
          <p:nvPr>
            <p:ph idx="16" type="subTitle"/>
          </p:nvPr>
        </p:nvSpPr>
        <p:spPr>
          <a:xfrm>
            <a:off x="4012783" y="888225"/>
            <a:ext cx="46956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two more that </a:t>
            </a:r>
            <a:r>
              <a:rPr i="1" lang="en-GB"/>
              <a:t>might</a:t>
            </a:r>
            <a:r>
              <a:rPr lang="en-GB"/>
              <a:t> warrant inclusion...</a:t>
            </a:r>
            <a:endParaRPr/>
          </a:p>
        </p:txBody>
      </p:sp>
      <p:sp>
        <p:nvSpPr>
          <p:cNvPr id="2199" name="Google Shape;2199;p165"/>
          <p:cNvSpPr txBox="1"/>
          <p:nvPr>
            <p:ph type="title"/>
          </p:nvPr>
        </p:nvSpPr>
        <p:spPr>
          <a:xfrm>
            <a:off x="3996150" y="578275"/>
            <a:ext cx="47286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Potential Themes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66"/>
          <p:cNvSpPr/>
          <p:nvPr/>
        </p:nvSpPr>
        <p:spPr>
          <a:xfrm>
            <a:off x="335000" y="3559450"/>
            <a:ext cx="1912800" cy="103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66"/>
          <p:cNvSpPr txBox="1"/>
          <p:nvPr>
            <p:ph idx="2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Delivery January 2019</a:t>
            </a:r>
            <a:endParaRPr/>
          </a:p>
        </p:txBody>
      </p:sp>
      <p:sp>
        <p:nvSpPr>
          <p:cNvPr id="2206" name="Google Shape;2206;p166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MMP Functional Areas</a:t>
            </a:r>
            <a:endParaRPr/>
          </a:p>
        </p:txBody>
      </p:sp>
      <p:sp>
        <p:nvSpPr>
          <p:cNvPr id="2207" name="Google Shape;2207;p166"/>
          <p:cNvSpPr/>
          <p:nvPr/>
        </p:nvSpPr>
        <p:spPr>
          <a:xfrm>
            <a:off x="320675" y="1224975"/>
            <a:ext cx="2018700" cy="2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Forms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8" name="Google Shape;2208;p166"/>
          <p:cNvSpPr/>
          <p:nvPr/>
        </p:nvSpPr>
        <p:spPr>
          <a:xfrm>
            <a:off x="2453291" y="1224975"/>
            <a:ext cx="2018700" cy="2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9" name="Google Shape;2209;p166"/>
          <p:cNvSpPr/>
          <p:nvPr/>
        </p:nvSpPr>
        <p:spPr>
          <a:xfrm>
            <a:off x="4585908" y="1224975"/>
            <a:ext cx="2018700" cy="2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CMS Content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0" name="Google Shape;2210;p166"/>
          <p:cNvSpPr/>
          <p:nvPr/>
        </p:nvSpPr>
        <p:spPr>
          <a:xfrm>
            <a:off x="6718524" y="1224975"/>
            <a:ext cx="2018700" cy="2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Ticketing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1" name="Google Shape;2211;p166"/>
          <p:cNvSpPr txBox="1"/>
          <p:nvPr/>
        </p:nvSpPr>
        <p:spPr>
          <a:xfrm>
            <a:off x="334825" y="1434050"/>
            <a:ext cx="20187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Move in Process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Set/amend move in date  </a:t>
            </a:r>
            <a:br>
              <a:rPr lang="en-GB" sz="800">
                <a:solidFill>
                  <a:schemeClr val="dk2"/>
                </a:solidFill>
              </a:rPr>
            </a:br>
            <a:r>
              <a:rPr lang="en-GB" sz="800">
                <a:solidFill>
                  <a:schemeClr val="dk2"/>
                </a:solidFill>
              </a:rPr>
              <a:t>- Book a home induction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Rate your move in experience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Lease Information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</a:t>
            </a:r>
            <a:r>
              <a:rPr lang="en-GB" sz="800">
                <a:solidFill>
                  <a:schemeClr val="dk2"/>
                </a:solidFill>
              </a:rPr>
              <a:t>Make a payment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Request cancellation of a payment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Request to c</a:t>
            </a:r>
            <a:r>
              <a:rPr lang="en-GB" sz="800">
                <a:solidFill>
                  <a:schemeClr val="dk2"/>
                </a:solidFill>
              </a:rPr>
              <a:t>ancel a direct debit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Request change/r</a:t>
            </a:r>
            <a:r>
              <a:rPr lang="en-GB" sz="800">
                <a:solidFill>
                  <a:schemeClr val="dk2"/>
                </a:solidFill>
              </a:rPr>
              <a:t>enew/cancel  lease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Request to c</a:t>
            </a:r>
            <a:r>
              <a:rPr lang="en-GB" sz="800">
                <a:solidFill>
                  <a:schemeClr val="dk2"/>
                </a:solidFill>
              </a:rPr>
              <a:t>hange sharer/occupier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Request to rent a parking space 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Request to cancel a parking space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Booking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Reserve/amend/cancel a space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</a:t>
            </a:r>
            <a:r>
              <a:rPr lang="en-GB" sz="800">
                <a:solidFill>
                  <a:schemeClr val="dk2"/>
                </a:solidFill>
              </a:rPr>
              <a:t>Reserve/amend/cancel elevator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</a:t>
            </a:r>
            <a:r>
              <a:rPr lang="en-GB" sz="800">
                <a:solidFill>
                  <a:schemeClr val="dk2"/>
                </a:solidFill>
              </a:rPr>
              <a:t>Reserve/amend/cancel loading bay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</a:t>
            </a:r>
            <a:r>
              <a:rPr lang="en-GB" sz="800">
                <a:solidFill>
                  <a:schemeClr val="dk2"/>
                </a:solidFill>
              </a:rPr>
              <a:t>Obtain a parking permit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212" name="Google Shape;2212;p166"/>
          <p:cNvSpPr txBox="1"/>
          <p:nvPr/>
        </p:nvSpPr>
        <p:spPr>
          <a:xfrm>
            <a:off x="2453300" y="1434050"/>
            <a:ext cx="20187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Account Administration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</a:t>
            </a:r>
            <a:r>
              <a:rPr lang="en-GB" sz="800">
                <a:solidFill>
                  <a:schemeClr val="dk2"/>
                </a:solidFill>
              </a:rPr>
              <a:t>Sign in to portal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Forgotten password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Change contact preferences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Change email / phone details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Financial Data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View payment schedule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View balance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View transaction history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View direct debit instruction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Display deposit information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Development Information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Property manager details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Contact concierge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Contact us details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</p:txBody>
      </p:sp>
      <p:sp>
        <p:nvSpPr>
          <p:cNvPr id="2213" name="Google Shape;2213;p166"/>
          <p:cNvSpPr txBox="1"/>
          <p:nvPr/>
        </p:nvSpPr>
        <p:spPr>
          <a:xfrm>
            <a:off x="4585900" y="1426575"/>
            <a:ext cx="2018700" cy="3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PDF Content</a:t>
            </a:r>
            <a:br>
              <a:rPr b="1" lang="en-GB" sz="800">
                <a:solidFill>
                  <a:schemeClr val="dk2"/>
                </a:solidFill>
              </a:rPr>
            </a:br>
            <a:r>
              <a:rPr lang="en-GB" sz="800">
                <a:solidFill>
                  <a:schemeClr val="dk2"/>
                </a:solidFill>
              </a:rPr>
              <a:t>- Direct debit amendment form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Lease details 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Inventory documentation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Tenancy documentation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Handbook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Pre move check in list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Property instruction manuals 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Content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FAQ’s 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Property FAQ’s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Building news and announcements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Events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View upcoming events in building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14" name="Google Shape;2214;p166"/>
          <p:cNvSpPr txBox="1"/>
          <p:nvPr/>
        </p:nvSpPr>
        <p:spPr>
          <a:xfrm>
            <a:off x="6718500" y="1426725"/>
            <a:ext cx="20187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</a:t>
            </a:r>
            <a:r>
              <a:rPr lang="en-GB" sz="800">
                <a:solidFill>
                  <a:schemeClr val="dk2"/>
                </a:solidFill>
              </a:rPr>
              <a:t>Report a fault ticket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Cancel a fault request ticket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</a:t>
            </a:r>
            <a:r>
              <a:rPr lang="en-GB" sz="800">
                <a:solidFill>
                  <a:schemeClr val="dk2"/>
                </a:solidFill>
              </a:rPr>
              <a:t>View list of fault tickets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Check fault ticket status 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Update a fault ticket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Close a fault ticket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15" name="Google Shape;2215;p166"/>
          <p:cNvSpPr/>
          <p:nvPr/>
        </p:nvSpPr>
        <p:spPr>
          <a:xfrm>
            <a:off x="4571775" y="3441125"/>
            <a:ext cx="1912800" cy="55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66"/>
          <p:cNvSpPr txBox="1"/>
          <p:nvPr/>
        </p:nvSpPr>
        <p:spPr>
          <a:xfrm>
            <a:off x="320675" y="224275"/>
            <a:ext cx="1637400" cy="201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Calendar?</a:t>
            </a:r>
            <a:endParaRPr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67"/>
          <p:cNvSpPr txBox="1"/>
          <p:nvPr>
            <p:ph idx="2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Delivery January - May 2019 (Out of Scope)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222" name="Google Shape;2222;p167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 </a:t>
            </a:r>
            <a:r>
              <a:rPr lang="en-GB"/>
              <a:t>MMP Functional Areas</a:t>
            </a:r>
            <a:endParaRPr/>
          </a:p>
        </p:txBody>
      </p:sp>
      <p:sp>
        <p:nvSpPr>
          <p:cNvPr id="2223" name="Google Shape;2223;p167"/>
          <p:cNvSpPr/>
          <p:nvPr/>
        </p:nvSpPr>
        <p:spPr>
          <a:xfrm>
            <a:off x="320675" y="1224975"/>
            <a:ext cx="2018700" cy="2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Forms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4" name="Google Shape;2224;p167"/>
          <p:cNvSpPr/>
          <p:nvPr/>
        </p:nvSpPr>
        <p:spPr>
          <a:xfrm>
            <a:off x="2453291" y="1224975"/>
            <a:ext cx="2018700" cy="2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5" name="Google Shape;2225;p167"/>
          <p:cNvSpPr/>
          <p:nvPr/>
        </p:nvSpPr>
        <p:spPr>
          <a:xfrm>
            <a:off x="4585908" y="1224975"/>
            <a:ext cx="2018700" cy="2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CMS Content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6" name="Google Shape;2226;p167"/>
          <p:cNvSpPr/>
          <p:nvPr/>
        </p:nvSpPr>
        <p:spPr>
          <a:xfrm>
            <a:off x="6718524" y="1224975"/>
            <a:ext cx="2018700" cy="2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Ticketing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7" name="Google Shape;2227;p167"/>
          <p:cNvSpPr txBox="1"/>
          <p:nvPr/>
        </p:nvSpPr>
        <p:spPr>
          <a:xfrm>
            <a:off x="334825" y="1434050"/>
            <a:ext cx="20187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Lease Information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Request to end tenancy 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Request a change to my lease  </a:t>
            </a:r>
            <a:br>
              <a:rPr lang="en-GB" sz="800">
                <a:solidFill>
                  <a:schemeClr val="dk2"/>
                </a:solidFill>
              </a:rPr>
            </a:br>
            <a:r>
              <a:rPr lang="en-GB" sz="800">
                <a:solidFill>
                  <a:schemeClr val="dk2"/>
                </a:solidFill>
              </a:rPr>
              <a:t>- Request a refresh/refurb of apartment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Refer a friend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Register a visitor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Booking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Book a trainer 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Book dry cleaning   </a:t>
            </a:r>
            <a:br>
              <a:rPr lang="en-GB" sz="800">
                <a:solidFill>
                  <a:schemeClr val="dk2"/>
                </a:solidFill>
              </a:rPr>
            </a:br>
            <a:r>
              <a:rPr lang="en-GB" sz="800">
                <a:solidFill>
                  <a:schemeClr val="dk2"/>
                </a:solidFill>
              </a:rPr>
              <a:t>- Book/amend/cancel a gym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228" name="Google Shape;2228;p167"/>
          <p:cNvSpPr txBox="1"/>
          <p:nvPr/>
        </p:nvSpPr>
        <p:spPr>
          <a:xfrm>
            <a:off x="2453300" y="1434050"/>
            <a:ext cx="2018700" cy="3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Account Administration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Change car registration details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Update my persona data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29" name="Google Shape;2229;p167"/>
          <p:cNvSpPr txBox="1"/>
          <p:nvPr/>
        </p:nvSpPr>
        <p:spPr>
          <a:xfrm>
            <a:off x="4585900" y="1426575"/>
            <a:ext cx="2018700" cy="3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Forums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Discussion forum for residents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Contact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Chat functionality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Notifications for new enquiries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CMS Functionality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Search content / events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Remote viewing of properties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General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View local services 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View utilities information/options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Order home furnishing 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Upgrade internet/TV package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Notify me I have a parcel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chemeClr val="dk2"/>
                </a:solidFill>
              </a:rPr>
              <a:t>Events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Events calendar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Add events to my diary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RSVP to an event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Third party events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Search events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2230" name="Google Shape;2230;p167"/>
          <p:cNvSpPr txBox="1"/>
          <p:nvPr/>
        </p:nvSpPr>
        <p:spPr>
          <a:xfrm>
            <a:off x="6704375" y="1426725"/>
            <a:ext cx="2018700" cy="3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- Track an engineer in real time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- View my engineers contact information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- One click contact my engineer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- View my appointment details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- Amend my appointment details </a:t>
            </a:r>
            <a:endParaRPr sz="800"/>
          </a:p>
        </p:txBody>
      </p:sp>
      <p:sp>
        <p:nvSpPr>
          <p:cNvPr id="2231" name="Google Shape;2231;p167"/>
          <p:cNvSpPr/>
          <p:nvPr/>
        </p:nvSpPr>
        <p:spPr>
          <a:xfrm>
            <a:off x="257650" y="2718700"/>
            <a:ext cx="1912800" cy="86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67"/>
          <p:cNvSpPr txBox="1"/>
          <p:nvPr/>
        </p:nvSpPr>
        <p:spPr>
          <a:xfrm>
            <a:off x="320675" y="224275"/>
            <a:ext cx="1637400" cy="201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0000"/>
                </a:solidFill>
              </a:rPr>
              <a:t>Calendar?</a:t>
            </a:r>
            <a:endParaRPr sz="900">
              <a:solidFill>
                <a:srgbClr val="FF0000"/>
              </a:solidFill>
            </a:endParaRPr>
          </a:p>
        </p:txBody>
      </p:sp>
      <p:sp>
        <p:nvSpPr>
          <p:cNvPr id="2233" name="Google Shape;2233;p167"/>
          <p:cNvSpPr/>
          <p:nvPr/>
        </p:nvSpPr>
        <p:spPr>
          <a:xfrm>
            <a:off x="4472000" y="4022125"/>
            <a:ext cx="1912800" cy="100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68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fields examples</a:t>
            </a:r>
            <a:endParaRPr/>
          </a:p>
        </p:txBody>
      </p:sp>
      <p:sp>
        <p:nvSpPr>
          <p:cNvPr id="2239" name="Google Shape;2239;p168"/>
          <p:cNvSpPr txBox="1"/>
          <p:nvPr/>
        </p:nvSpPr>
        <p:spPr>
          <a:xfrm>
            <a:off x="231075" y="932875"/>
            <a:ext cx="158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40" name="Google Shape;2240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75" y="1186576"/>
            <a:ext cx="4189575" cy="33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805" y="1186575"/>
            <a:ext cx="3892719" cy="335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p168"/>
          <p:cNvSpPr txBox="1"/>
          <p:nvPr>
            <p:ph idx="2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 &amp; Q Housing &amp; British Gas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69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</a:t>
            </a:r>
            <a:r>
              <a:rPr lang="en-GB"/>
              <a:t> examples</a:t>
            </a:r>
            <a:endParaRPr/>
          </a:p>
        </p:txBody>
      </p:sp>
      <p:sp>
        <p:nvSpPr>
          <p:cNvPr id="2248" name="Google Shape;2248;p169"/>
          <p:cNvSpPr txBox="1"/>
          <p:nvPr/>
        </p:nvSpPr>
        <p:spPr>
          <a:xfrm>
            <a:off x="231075" y="932875"/>
            <a:ext cx="158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49" name="Google Shape;2249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75" y="1166025"/>
            <a:ext cx="4037391" cy="30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Google Shape;2250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800" y="1104000"/>
            <a:ext cx="4156198" cy="3120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1" name="Google Shape;2251;p169"/>
          <p:cNvSpPr txBox="1"/>
          <p:nvPr>
            <p:ph idx="2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Quotemehappy.com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70"/>
          <p:cNvSpPr txBox="1"/>
          <p:nvPr>
            <p:ph type="title"/>
          </p:nvPr>
        </p:nvSpPr>
        <p:spPr>
          <a:xfrm>
            <a:off x="414750" y="425875"/>
            <a:ext cx="83229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CMS content and </a:t>
            </a:r>
            <a:r>
              <a:rPr lang="en-GB"/>
              <a:t>PDF link examples</a:t>
            </a:r>
            <a:endParaRPr/>
          </a:p>
        </p:txBody>
      </p:sp>
      <p:sp>
        <p:nvSpPr>
          <p:cNvPr id="2257" name="Google Shape;2257;p170"/>
          <p:cNvSpPr txBox="1"/>
          <p:nvPr/>
        </p:nvSpPr>
        <p:spPr>
          <a:xfrm>
            <a:off x="231075" y="932875"/>
            <a:ext cx="158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58" name="Google Shape;2258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75" y="1140325"/>
            <a:ext cx="3879183" cy="356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500" y="1276676"/>
            <a:ext cx="4730876" cy="33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170"/>
          <p:cNvSpPr txBox="1"/>
          <p:nvPr>
            <p:ph idx="2" type="subTitle"/>
          </p:nvPr>
        </p:nvSpPr>
        <p:spPr>
          <a:xfrm>
            <a:off x="415000" y="735825"/>
            <a:ext cx="83229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Admiral insurance &amp; L &amp; Q Housing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D Master Template">
  <a:themeElements>
    <a:clrScheme name="AND Digital 2">
      <a:dk1>
        <a:srgbClr val="FFFFFF"/>
      </a:dk1>
      <a:lt1>
        <a:srgbClr val="FFFFFF"/>
      </a:lt1>
      <a:dk2>
        <a:srgbClr val="323232"/>
      </a:dk2>
      <a:lt2>
        <a:srgbClr val="323232"/>
      </a:lt2>
      <a:accent1>
        <a:srgbClr val="2897FF"/>
      </a:accent1>
      <a:accent2>
        <a:srgbClr val="FF323C"/>
      </a:accent2>
      <a:accent3>
        <a:srgbClr val="A050FF"/>
      </a:accent3>
      <a:accent4>
        <a:srgbClr val="FFC800"/>
      </a:accent4>
      <a:accent5>
        <a:srgbClr val="5AC328"/>
      </a:accent5>
      <a:accent6>
        <a:srgbClr val="FF6ECF"/>
      </a:accent6>
      <a:hlink>
        <a:srgbClr val="2897FF"/>
      </a:hlink>
      <a:folHlink>
        <a:srgbClr val="289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ND Master Template">
  <a:themeElements>
    <a:clrScheme name="AND Digital 2">
      <a:dk1>
        <a:srgbClr val="FFFFFF"/>
      </a:dk1>
      <a:lt1>
        <a:srgbClr val="FFFFFF"/>
      </a:lt1>
      <a:dk2>
        <a:srgbClr val="323232"/>
      </a:dk2>
      <a:lt2>
        <a:srgbClr val="323232"/>
      </a:lt2>
      <a:accent1>
        <a:srgbClr val="2897FF"/>
      </a:accent1>
      <a:accent2>
        <a:srgbClr val="FF323C"/>
      </a:accent2>
      <a:accent3>
        <a:srgbClr val="A050FF"/>
      </a:accent3>
      <a:accent4>
        <a:srgbClr val="FFC800"/>
      </a:accent4>
      <a:accent5>
        <a:srgbClr val="5AC328"/>
      </a:accent5>
      <a:accent6>
        <a:srgbClr val="FF6ECF"/>
      </a:accent6>
      <a:hlink>
        <a:srgbClr val="2897FF"/>
      </a:hlink>
      <a:folHlink>
        <a:srgbClr val="289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